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9"/>
  </p:notesMasterIdLst>
  <p:sldIdLst>
    <p:sldId id="256" r:id="rId5"/>
    <p:sldId id="257" r:id="rId6"/>
    <p:sldId id="258" r:id="rId7"/>
    <p:sldId id="259" r:id="rId8"/>
    <p:sldId id="261" r:id="rId9"/>
    <p:sldId id="287" r:id="rId10"/>
    <p:sldId id="263" r:id="rId11"/>
    <p:sldId id="264" r:id="rId12"/>
    <p:sldId id="265" r:id="rId13"/>
    <p:sldId id="266" r:id="rId14"/>
    <p:sldId id="267" r:id="rId15"/>
    <p:sldId id="268" r:id="rId16"/>
    <p:sldId id="269" r:id="rId17"/>
    <p:sldId id="270" r:id="rId18"/>
    <p:sldId id="280" r:id="rId19"/>
    <p:sldId id="278" r:id="rId20"/>
    <p:sldId id="279" r:id="rId21"/>
    <p:sldId id="277" r:id="rId22"/>
    <p:sldId id="281" r:id="rId23"/>
    <p:sldId id="282" r:id="rId24"/>
    <p:sldId id="283" r:id="rId25"/>
    <p:sldId id="284" r:id="rId26"/>
    <p:sldId id="288" r:id="rId27"/>
    <p:sldId id="271" r:id="rId28"/>
  </p:sldIdLst>
  <p:sldSz cx="9906000" cy="6858000" type="A4"/>
  <p:notesSz cx="6858000" cy="9144000"/>
  <p:defaultTextStyle>
    <a:defPPr>
      <a:defRPr lang="et-EE"/>
    </a:defPPr>
    <a:lvl1pPr algn="l" rtl="0" fontAlgn="base">
      <a:spcBef>
        <a:spcPct val="0"/>
      </a:spcBef>
      <a:spcAft>
        <a:spcPct val="0"/>
      </a:spcAft>
      <a:defRPr kern="1200">
        <a:solidFill>
          <a:srgbClr val="000000"/>
        </a:solidFill>
        <a:latin typeface="Arial" charset="0"/>
        <a:ea typeface="+mn-ea"/>
        <a:cs typeface="Arial" charset="0"/>
        <a:sym typeface="Calibri" pitchFamily="34" charset="0"/>
      </a:defRPr>
    </a:lvl1pPr>
    <a:lvl2pPr algn="l" rtl="0" fontAlgn="base">
      <a:spcBef>
        <a:spcPct val="0"/>
      </a:spcBef>
      <a:spcAft>
        <a:spcPct val="0"/>
      </a:spcAft>
      <a:defRPr kern="1200">
        <a:solidFill>
          <a:srgbClr val="000000"/>
        </a:solidFill>
        <a:latin typeface="Arial" charset="0"/>
        <a:ea typeface="+mn-ea"/>
        <a:cs typeface="Arial" charset="0"/>
        <a:sym typeface="Calibri" pitchFamily="34" charset="0"/>
      </a:defRPr>
    </a:lvl2pPr>
    <a:lvl3pPr algn="l" rtl="0" fontAlgn="base">
      <a:spcBef>
        <a:spcPct val="0"/>
      </a:spcBef>
      <a:spcAft>
        <a:spcPct val="0"/>
      </a:spcAft>
      <a:defRPr kern="1200">
        <a:solidFill>
          <a:srgbClr val="000000"/>
        </a:solidFill>
        <a:latin typeface="Arial" charset="0"/>
        <a:ea typeface="+mn-ea"/>
        <a:cs typeface="Arial" charset="0"/>
        <a:sym typeface="Calibri" pitchFamily="34" charset="0"/>
      </a:defRPr>
    </a:lvl3pPr>
    <a:lvl4pPr algn="l" rtl="0" fontAlgn="base">
      <a:spcBef>
        <a:spcPct val="0"/>
      </a:spcBef>
      <a:spcAft>
        <a:spcPct val="0"/>
      </a:spcAft>
      <a:defRPr kern="1200">
        <a:solidFill>
          <a:srgbClr val="000000"/>
        </a:solidFill>
        <a:latin typeface="Arial" charset="0"/>
        <a:ea typeface="+mn-ea"/>
        <a:cs typeface="Arial" charset="0"/>
        <a:sym typeface="Calibri" pitchFamily="34" charset="0"/>
      </a:defRPr>
    </a:lvl4pPr>
    <a:lvl5pPr algn="l" rtl="0" fontAlgn="base">
      <a:spcBef>
        <a:spcPct val="0"/>
      </a:spcBef>
      <a:spcAft>
        <a:spcPct val="0"/>
      </a:spcAft>
      <a:defRPr kern="1200">
        <a:solidFill>
          <a:srgbClr val="000000"/>
        </a:solidFill>
        <a:latin typeface="Arial" charset="0"/>
        <a:ea typeface="+mn-ea"/>
        <a:cs typeface="Arial" charset="0"/>
        <a:sym typeface="Calibri" pitchFamily="34" charset="0"/>
      </a:defRPr>
    </a:lvl5pPr>
    <a:lvl6pPr marL="2286000" algn="l" defTabSz="914400" rtl="0" eaLnBrk="1" latinLnBrk="0" hangingPunct="1">
      <a:defRPr kern="1200">
        <a:solidFill>
          <a:srgbClr val="000000"/>
        </a:solidFill>
        <a:latin typeface="Arial" charset="0"/>
        <a:ea typeface="+mn-ea"/>
        <a:cs typeface="Arial" charset="0"/>
        <a:sym typeface="Calibri" pitchFamily="34" charset="0"/>
      </a:defRPr>
    </a:lvl6pPr>
    <a:lvl7pPr marL="2743200" algn="l" defTabSz="914400" rtl="0" eaLnBrk="1" latinLnBrk="0" hangingPunct="1">
      <a:defRPr kern="1200">
        <a:solidFill>
          <a:srgbClr val="000000"/>
        </a:solidFill>
        <a:latin typeface="Arial" charset="0"/>
        <a:ea typeface="+mn-ea"/>
        <a:cs typeface="Arial" charset="0"/>
        <a:sym typeface="Calibri" pitchFamily="34" charset="0"/>
      </a:defRPr>
    </a:lvl7pPr>
    <a:lvl8pPr marL="3200400" algn="l" defTabSz="914400" rtl="0" eaLnBrk="1" latinLnBrk="0" hangingPunct="1">
      <a:defRPr kern="1200">
        <a:solidFill>
          <a:srgbClr val="000000"/>
        </a:solidFill>
        <a:latin typeface="Arial" charset="0"/>
        <a:ea typeface="+mn-ea"/>
        <a:cs typeface="Arial" charset="0"/>
        <a:sym typeface="Calibri" pitchFamily="34" charset="0"/>
      </a:defRPr>
    </a:lvl8pPr>
    <a:lvl9pPr marL="3657600" algn="l" defTabSz="914400" rtl="0" eaLnBrk="1" latinLnBrk="0" hangingPunct="1">
      <a:defRPr kern="1200">
        <a:solidFill>
          <a:srgbClr val="000000"/>
        </a:solidFill>
        <a:latin typeface="Arial" charset="0"/>
        <a:ea typeface="+mn-ea"/>
        <a:cs typeface="Arial" charset="0"/>
        <a:sym typeface="Calibri" pitchFamily="34" charset="0"/>
      </a:defRPr>
    </a:lvl9pPr>
  </p:defaultTextStyle>
  <p:extLst>
    <p:ext uri="{EFAFB233-063F-42B5-8137-9DF3F51BA10A}">
      <p15:sldGuideLst xmlns:p15="http://schemas.microsoft.com/office/powerpoint/2012/main">
        <p15:guide id="1" orient="horz" pos="2160">
          <p15:clr>
            <a:srgbClr val="A4A3A4"/>
          </p15:clr>
        </p15:guide>
        <p15:guide id="2" pos="312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D46B8"/>
    <a:srgbClr val="9E61C3"/>
    <a:srgbClr val="00CC99"/>
    <a:srgbClr val="00FF99"/>
    <a:srgbClr val="C61C9E"/>
    <a:srgbClr val="24A606"/>
    <a:srgbClr val="E3E2A4"/>
    <a:srgbClr val="D6CA2A"/>
    <a:srgbClr val="FF9900"/>
    <a:srgbClr val="2AC10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in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5" d="100"/>
          <a:sy n="75" d="100"/>
        </p:scale>
        <p:origin x="72" y="324"/>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presProps" Target="presProps.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äti Teär-Riisaar" userId="d9eacbee-2c90-485e-91e2-30e45fdabd13" providerId="ADAL" clId="{5F1CF245-B6E3-4C0D-A341-093C6966CE8E}"/>
    <pc:docChg chg="undo custSel addSld delSld modSld">
      <pc:chgData name="Käti Teär-Riisaar" userId="d9eacbee-2c90-485e-91e2-30e45fdabd13" providerId="ADAL" clId="{5F1CF245-B6E3-4C0D-A341-093C6966CE8E}" dt="2026-09-22T11:24:15.768" v="277"/>
      <pc:docMkLst>
        <pc:docMk/>
      </pc:docMkLst>
      <pc:sldChg chg="modSp mod">
        <pc:chgData name="Käti Teär-Riisaar" userId="d9eacbee-2c90-485e-91e2-30e45fdabd13" providerId="ADAL" clId="{5F1CF245-B6E3-4C0D-A341-093C6966CE8E}" dt="2026-09-08T14:48:11.971" v="170" actId="1076"/>
        <pc:sldMkLst>
          <pc:docMk/>
          <pc:sldMk cId="0" sldId="258"/>
        </pc:sldMkLst>
        <pc:spChg chg="mod">
          <ac:chgData name="Käti Teär-Riisaar" userId="d9eacbee-2c90-485e-91e2-30e45fdabd13" providerId="ADAL" clId="{5F1CF245-B6E3-4C0D-A341-093C6966CE8E}" dt="2026-09-08T14:48:11.971" v="170" actId="1076"/>
          <ac:spMkLst>
            <pc:docMk/>
            <pc:sldMk cId="0" sldId="258"/>
            <ac:spMk id="120" creationId="{00000000-0000-0000-0000-000000000000}"/>
          </ac:spMkLst>
        </pc:spChg>
      </pc:sldChg>
      <pc:sldChg chg="modSp mod">
        <pc:chgData name="Käti Teär-Riisaar" userId="d9eacbee-2c90-485e-91e2-30e45fdabd13" providerId="ADAL" clId="{5F1CF245-B6E3-4C0D-A341-093C6966CE8E}" dt="2026-09-15T11:01:24.380" v="237" actId="1076"/>
        <pc:sldMkLst>
          <pc:docMk/>
          <pc:sldMk cId="0" sldId="259"/>
        </pc:sldMkLst>
        <pc:spChg chg="mod">
          <ac:chgData name="Käti Teär-Riisaar" userId="d9eacbee-2c90-485e-91e2-30e45fdabd13" providerId="ADAL" clId="{5F1CF245-B6E3-4C0D-A341-093C6966CE8E}" dt="2026-09-15T11:01:24.380" v="237" actId="1076"/>
          <ac:spMkLst>
            <pc:docMk/>
            <pc:sldMk cId="0" sldId="259"/>
            <ac:spMk id="11" creationId="{4DC59EE2-E354-44CE-8149-6896F83DD4AD}"/>
          </ac:spMkLst>
        </pc:spChg>
        <pc:spChg chg="mod">
          <ac:chgData name="Käti Teär-Riisaar" userId="d9eacbee-2c90-485e-91e2-30e45fdabd13" providerId="ADAL" clId="{5F1CF245-B6E3-4C0D-A341-093C6966CE8E}" dt="2026-09-15T10:57:19.932" v="201" actId="1076"/>
          <ac:spMkLst>
            <pc:docMk/>
            <pc:sldMk cId="0" sldId="259"/>
            <ac:spMk id="124" creationId="{00000000-0000-0000-0000-000000000000}"/>
          </ac:spMkLst>
        </pc:spChg>
        <pc:spChg chg="mod">
          <ac:chgData name="Käti Teär-Riisaar" userId="d9eacbee-2c90-485e-91e2-30e45fdabd13" providerId="ADAL" clId="{5F1CF245-B6E3-4C0D-A341-093C6966CE8E}" dt="2026-09-15T10:57:15.413" v="200" actId="14100"/>
          <ac:spMkLst>
            <pc:docMk/>
            <pc:sldMk cId="0" sldId="259"/>
            <ac:spMk id="17416" creationId="{00000000-0000-0000-0000-000000000000}"/>
          </ac:spMkLst>
        </pc:spChg>
        <pc:grpChg chg="mod">
          <ac:chgData name="Käti Teär-Riisaar" userId="d9eacbee-2c90-485e-91e2-30e45fdabd13" providerId="ADAL" clId="{5F1CF245-B6E3-4C0D-A341-093C6966CE8E}" dt="2026-09-15T10:57:35.265" v="203" actId="14100"/>
          <ac:grpSpMkLst>
            <pc:docMk/>
            <pc:sldMk cId="0" sldId="259"/>
            <ac:grpSpMk id="17410" creationId="{00000000-0000-0000-0000-000000000000}"/>
          </ac:grpSpMkLst>
        </pc:grpChg>
        <pc:grpChg chg="mod">
          <ac:chgData name="Käti Teär-Riisaar" userId="d9eacbee-2c90-485e-91e2-30e45fdabd13" providerId="ADAL" clId="{5F1CF245-B6E3-4C0D-A341-093C6966CE8E}" dt="2026-09-08T14:47:49.298" v="168" actId="14100"/>
          <ac:grpSpMkLst>
            <pc:docMk/>
            <pc:sldMk cId="0" sldId="259"/>
            <ac:grpSpMk id="17411" creationId="{00000000-0000-0000-0000-000000000000}"/>
          </ac:grpSpMkLst>
        </pc:grpChg>
      </pc:sldChg>
      <pc:sldChg chg="modSp mod">
        <pc:chgData name="Käti Teär-Riisaar" userId="d9eacbee-2c90-485e-91e2-30e45fdabd13" providerId="ADAL" clId="{5F1CF245-B6E3-4C0D-A341-093C6966CE8E}" dt="2026-09-15T11:04:09.745" v="263" actId="20577"/>
        <pc:sldMkLst>
          <pc:docMk/>
          <pc:sldMk cId="0" sldId="264"/>
        </pc:sldMkLst>
        <pc:spChg chg="mod">
          <ac:chgData name="Käti Teär-Riisaar" userId="d9eacbee-2c90-485e-91e2-30e45fdabd13" providerId="ADAL" clId="{5F1CF245-B6E3-4C0D-A341-093C6966CE8E}" dt="2026-09-15T11:04:09.745" v="263" actId="20577"/>
          <ac:spMkLst>
            <pc:docMk/>
            <pc:sldMk cId="0" sldId="264"/>
            <ac:spMk id="159" creationId="{00000000-0000-0000-0000-000000000000}"/>
          </ac:spMkLst>
        </pc:spChg>
      </pc:sldChg>
      <pc:sldChg chg="modSp mod">
        <pc:chgData name="Käti Teär-Riisaar" userId="d9eacbee-2c90-485e-91e2-30e45fdabd13" providerId="ADAL" clId="{5F1CF245-B6E3-4C0D-A341-093C6966CE8E}" dt="2026-09-15T11:05:07.122" v="273" actId="179"/>
        <pc:sldMkLst>
          <pc:docMk/>
          <pc:sldMk cId="0" sldId="266"/>
        </pc:sldMkLst>
        <pc:spChg chg="mod">
          <ac:chgData name="Käti Teär-Riisaar" userId="d9eacbee-2c90-485e-91e2-30e45fdabd13" providerId="ADAL" clId="{5F1CF245-B6E3-4C0D-A341-093C6966CE8E}" dt="2026-09-15T11:05:07.122" v="273" actId="179"/>
          <ac:spMkLst>
            <pc:docMk/>
            <pc:sldMk cId="0" sldId="266"/>
            <ac:spMk id="172" creationId="{00000000-0000-0000-0000-000000000000}"/>
          </ac:spMkLst>
        </pc:spChg>
        <pc:spChg chg="mod">
          <ac:chgData name="Käti Teär-Riisaar" userId="d9eacbee-2c90-485e-91e2-30e45fdabd13" providerId="ADAL" clId="{5F1CF245-B6E3-4C0D-A341-093C6966CE8E}" dt="2026-09-15T10:58:19.012" v="211" actId="1076"/>
          <ac:spMkLst>
            <pc:docMk/>
            <pc:sldMk cId="0" sldId="266"/>
            <ac:spMk id="24585" creationId="{00000000-0000-0000-0000-000000000000}"/>
          </ac:spMkLst>
        </pc:spChg>
        <pc:grpChg chg="mod">
          <ac:chgData name="Käti Teär-Riisaar" userId="d9eacbee-2c90-485e-91e2-30e45fdabd13" providerId="ADAL" clId="{5F1CF245-B6E3-4C0D-A341-093C6966CE8E}" dt="2026-09-15T10:58:13.997" v="210" actId="14100"/>
          <ac:grpSpMkLst>
            <pc:docMk/>
            <pc:sldMk cId="0" sldId="266"/>
            <ac:grpSpMk id="24578" creationId="{00000000-0000-0000-0000-000000000000}"/>
          </ac:grpSpMkLst>
        </pc:grpChg>
        <pc:grpChg chg="mod">
          <ac:chgData name="Käti Teär-Riisaar" userId="d9eacbee-2c90-485e-91e2-30e45fdabd13" providerId="ADAL" clId="{5F1CF245-B6E3-4C0D-A341-093C6966CE8E}" dt="2026-09-15T11:04:57.655" v="271" actId="14100"/>
          <ac:grpSpMkLst>
            <pc:docMk/>
            <pc:sldMk cId="0" sldId="266"/>
            <ac:grpSpMk id="24579" creationId="{00000000-0000-0000-0000-000000000000}"/>
          </ac:grpSpMkLst>
        </pc:grpChg>
      </pc:sldChg>
      <pc:sldChg chg="modSp mod">
        <pc:chgData name="Käti Teär-Riisaar" userId="d9eacbee-2c90-485e-91e2-30e45fdabd13" providerId="ADAL" clId="{5F1CF245-B6E3-4C0D-A341-093C6966CE8E}" dt="2026-09-15T10:59:50.099" v="226" actId="179"/>
        <pc:sldMkLst>
          <pc:docMk/>
          <pc:sldMk cId="0" sldId="268"/>
        </pc:sldMkLst>
        <pc:spChg chg="mod">
          <ac:chgData name="Käti Teär-Riisaar" userId="d9eacbee-2c90-485e-91e2-30e45fdabd13" providerId="ADAL" clId="{5F1CF245-B6E3-4C0D-A341-093C6966CE8E}" dt="2026-09-15T10:59:50.099" v="226" actId="179"/>
          <ac:spMkLst>
            <pc:docMk/>
            <pc:sldMk cId="0" sldId="268"/>
            <ac:spMk id="185" creationId="{00000000-0000-0000-0000-000000000000}"/>
          </ac:spMkLst>
        </pc:spChg>
        <pc:spChg chg="mod">
          <ac:chgData name="Käti Teär-Riisaar" userId="d9eacbee-2c90-485e-91e2-30e45fdabd13" providerId="ADAL" clId="{5F1CF245-B6E3-4C0D-A341-093C6966CE8E}" dt="2026-09-08T14:40:51.345" v="123"/>
          <ac:spMkLst>
            <pc:docMk/>
            <pc:sldMk cId="0" sldId="268"/>
            <ac:spMk id="26633" creationId="{00000000-0000-0000-0000-000000000000}"/>
          </ac:spMkLst>
        </pc:spChg>
        <pc:grpChg chg="mod">
          <ac:chgData name="Käti Teär-Riisaar" userId="d9eacbee-2c90-485e-91e2-30e45fdabd13" providerId="ADAL" clId="{5F1CF245-B6E3-4C0D-A341-093C6966CE8E}" dt="2026-09-15T10:59:09.882" v="216" actId="14100"/>
          <ac:grpSpMkLst>
            <pc:docMk/>
            <pc:sldMk cId="0" sldId="268"/>
            <ac:grpSpMk id="26626" creationId="{00000000-0000-0000-0000-000000000000}"/>
          </ac:grpSpMkLst>
        </pc:grpChg>
        <pc:grpChg chg="mod">
          <ac:chgData name="Käti Teär-Riisaar" userId="d9eacbee-2c90-485e-91e2-30e45fdabd13" providerId="ADAL" clId="{5F1CF245-B6E3-4C0D-A341-093C6966CE8E}" dt="2026-09-15T10:59:32.596" v="222" actId="14100"/>
          <ac:grpSpMkLst>
            <pc:docMk/>
            <pc:sldMk cId="0" sldId="268"/>
            <ac:grpSpMk id="26627" creationId="{00000000-0000-0000-0000-000000000000}"/>
          </ac:grpSpMkLst>
        </pc:grpChg>
      </pc:sldChg>
      <pc:sldChg chg="modSp mod">
        <pc:chgData name="Käti Teär-Riisaar" userId="d9eacbee-2c90-485e-91e2-30e45fdabd13" providerId="ADAL" clId="{5F1CF245-B6E3-4C0D-A341-093C6966CE8E}" dt="2026-09-08T14:41:18.727" v="124" actId="20577"/>
        <pc:sldMkLst>
          <pc:docMk/>
          <pc:sldMk cId="0" sldId="269"/>
        </pc:sldMkLst>
        <pc:spChg chg="mod">
          <ac:chgData name="Käti Teär-Riisaar" userId="d9eacbee-2c90-485e-91e2-30e45fdabd13" providerId="ADAL" clId="{5F1CF245-B6E3-4C0D-A341-093C6966CE8E}" dt="2026-09-08T14:41:18.727" v="124" actId="20577"/>
          <ac:spMkLst>
            <pc:docMk/>
            <pc:sldMk cId="0" sldId="269"/>
            <ac:spMk id="190" creationId="{00000000-0000-0000-0000-000000000000}"/>
          </ac:spMkLst>
        </pc:spChg>
      </pc:sldChg>
      <pc:sldChg chg="modSp mod">
        <pc:chgData name="Käti Teär-Riisaar" userId="d9eacbee-2c90-485e-91e2-30e45fdabd13" providerId="ADAL" clId="{5F1CF245-B6E3-4C0D-A341-093C6966CE8E}" dt="2026-09-22T11:24:15.768" v="277"/>
        <pc:sldMkLst>
          <pc:docMk/>
          <pc:sldMk cId="0" sldId="270"/>
        </pc:sldMkLst>
        <pc:spChg chg="mod">
          <ac:chgData name="Käti Teär-Riisaar" userId="d9eacbee-2c90-485e-91e2-30e45fdabd13" providerId="ADAL" clId="{5F1CF245-B6E3-4C0D-A341-093C6966CE8E}" dt="2026-09-15T11:04:21.631" v="267" actId="20577"/>
          <ac:spMkLst>
            <pc:docMk/>
            <pc:sldMk cId="0" sldId="270"/>
            <ac:spMk id="198" creationId="{00000000-0000-0000-0000-000000000000}"/>
          </ac:spMkLst>
        </pc:spChg>
        <pc:spChg chg="mod">
          <ac:chgData name="Käti Teär-Riisaar" userId="d9eacbee-2c90-485e-91e2-30e45fdabd13" providerId="ADAL" clId="{5F1CF245-B6E3-4C0D-A341-093C6966CE8E}" dt="2026-09-22T11:24:15.768" v="277"/>
          <ac:spMkLst>
            <pc:docMk/>
            <pc:sldMk cId="0" sldId="270"/>
            <ac:spMk id="29705" creationId="{00000000-0000-0000-0000-000000000000}"/>
          </ac:spMkLst>
        </pc:spChg>
        <pc:grpChg chg="mod">
          <ac:chgData name="Käti Teär-Riisaar" userId="d9eacbee-2c90-485e-91e2-30e45fdabd13" providerId="ADAL" clId="{5F1CF245-B6E3-4C0D-A341-093C6966CE8E}" dt="2026-09-08T14:43:08.092" v="137" actId="14100"/>
          <ac:grpSpMkLst>
            <pc:docMk/>
            <pc:sldMk cId="0" sldId="270"/>
            <ac:grpSpMk id="29698" creationId="{00000000-0000-0000-0000-000000000000}"/>
          </ac:grpSpMkLst>
        </pc:grpChg>
        <pc:grpChg chg="mod">
          <ac:chgData name="Käti Teär-Riisaar" userId="d9eacbee-2c90-485e-91e2-30e45fdabd13" providerId="ADAL" clId="{5F1CF245-B6E3-4C0D-A341-093C6966CE8E}" dt="2026-09-08T14:43:19.248" v="139" actId="14100"/>
          <ac:grpSpMkLst>
            <pc:docMk/>
            <pc:sldMk cId="0" sldId="270"/>
            <ac:grpSpMk id="29699" creationId="{00000000-0000-0000-0000-000000000000}"/>
          </ac:grpSpMkLst>
        </pc:grpChg>
      </pc:sldChg>
      <pc:sldChg chg="modSp mod">
        <pc:chgData name="Käti Teär-Riisaar" userId="d9eacbee-2c90-485e-91e2-30e45fdabd13" providerId="ADAL" clId="{5F1CF245-B6E3-4C0D-A341-093C6966CE8E}" dt="2026-09-16T06:03:49.391" v="275" actId="1076"/>
        <pc:sldMkLst>
          <pc:docMk/>
          <pc:sldMk cId="2747611075" sldId="278"/>
        </pc:sldMkLst>
        <pc:spChg chg="mod">
          <ac:chgData name="Käti Teär-Riisaar" userId="d9eacbee-2c90-485e-91e2-30e45fdabd13" providerId="ADAL" clId="{5F1CF245-B6E3-4C0D-A341-093C6966CE8E}" dt="2026-09-16T06:03:49.391" v="275" actId="1076"/>
          <ac:spMkLst>
            <pc:docMk/>
            <pc:sldMk cId="2747611075" sldId="278"/>
            <ac:spMk id="3" creationId="{3955A0FF-6218-E095-B891-F01155B465DB}"/>
          </ac:spMkLst>
        </pc:spChg>
        <pc:spChg chg="mod">
          <ac:chgData name="Käti Teär-Riisaar" userId="d9eacbee-2c90-485e-91e2-30e45fdabd13" providerId="ADAL" clId="{5F1CF245-B6E3-4C0D-A341-093C6966CE8E}" dt="2026-09-15T11:04:17.060" v="265" actId="20577"/>
          <ac:spMkLst>
            <pc:docMk/>
            <pc:sldMk cId="2747611075" sldId="278"/>
            <ac:spMk id="198" creationId="{00000000-0000-0000-0000-000000000000}"/>
          </ac:spMkLst>
        </pc:spChg>
        <pc:grpChg chg="mod">
          <ac:chgData name="Käti Teär-Riisaar" userId="d9eacbee-2c90-485e-91e2-30e45fdabd13" providerId="ADAL" clId="{5F1CF245-B6E3-4C0D-A341-093C6966CE8E}" dt="2026-09-15T11:00:25.587" v="229" actId="14100"/>
          <ac:grpSpMkLst>
            <pc:docMk/>
            <pc:sldMk cId="2747611075" sldId="278"/>
            <ac:grpSpMk id="29698" creationId="{00000000-0000-0000-0000-000000000000}"/>
          </ac:grpSpMkLst>
        </pc:grpChg>
      </pc:sldChg>
      <pc:sldChg chg="modSp mod">
        <pc:chgData name="Käti Teär-Riisaar" userId="d9eacbee-2c90-485e-91e2-30e45fdabd13" providerId="ADAL" clId="{5F1CF245-B6E3-4C0D-A341-093C6966CE8E}" dt="2026-09-09T13:33:13.868" v="195" actId="14100"/>
        <pc:sldMkLst>
          <pc:docMk/>
          <pc:sldMk cId="2990197701" sldId="279"/>
        </pc:sldMkLst>
        <pc:spChg chg="mod">
          <ac:chgData name="Käti Teär-Riisaar" userId="d9eacbee-2c90-485e-91e2-30e45fdabd13" providerId="ADAL" clId="{5F1CF245-B6E3-4C0D-A341-093C6966CE8E}" dt="2026-09-09T13:33:01.538" v="190" actId="20577"/>
          <ac:spMkLst>
            <pc:docMk/>
            <pc:sldMk cId="2990197701" sldId="279"/>
            <ac:spMk id="3" creationId="{067FD2E6-9A05-FF78-3E0C-1518DE457380}"/>
          </ac:spMkLst>
        </pc:spChg>
        <pc:grpChg chg="mod">
          <ac:chgData name="Käti Teär-Riisaar" userId="d9eacbee-2c90-485e-91e2-30e45fdabd13" providerId="ADAL" clId="{5F1CF245-B6E3-4C0D-A341-093C6966CE8E}" dt="2026-09-09T13:33:13.868" v="195" actId="14100"/>
          <ac:grpSpMkLst>
            <pc:docMk/>
            <pc:sldMk cId="2990197701" sldId="279"/>
            <ac:grpSpMk id="29698" creationId="{00000000-0000-0000-0000-000000000000}"/>
          </ac:grpSpMkLst>
        </pc:grpChg>
      </pc:sldChg>
      <pc:sldChg chg="modSp mod">
        <pc:chgData name="Käti Teär-Riisaar" userId="d9eacbee-2c90-485e-91e2-30e45fdabd13" providerId="ADAL" clId="{5F1CF245-B6E3-4C0D-A341-093C6966CE8E}" dt="2026-09-16T06:03:56.868" v="276" actId="20577"/>
        <pc:sldMkLst>
          <pc:docMk/>
          <pc:sldMk cId="4226221000" sldId="280"/>
        </pc:sldMkLst>
        <pc:spChg chg="mod">
          <ac:chgData name="Käti Teär-Riisaar" userId="d9eacbee-2c90-485e-91e2-30e45fdabd13" providerId="ADAL" clId="{5F1CF245-B6E3-4C0D-A341-093C6966CE8E}" dt="2026-09-16T06:03:56.868" v="276" actId="20577"/>
          <ac:spMkLst>
            <pc:docMk/>
            <pc:sldMk cId="4226221000" sldId="280"/>
            <ac:spMk id="190" creationId="{00000000-0000-0000-0000-000000000000}"/>
          </ac:spMkLst>
        </pc:spChg>
      </pc:sldChg>
      <pc:sldChg chg="modSp mod">
        <pc:chgData name="Käti Teär-Riisaar" userId="d9eacbee-2c90-485e-91e2-30e45fdabd13" providerId="ADAL" clId="{5F1CF245-B6E3-4C0D-A341-093C6966CE8E}" dt="2026-09-15T11:03:52.854" v="257" actId="20577"/>
        <pc:sldMkLst>
          <pc:docMk/>
          <pc:sldMk cId="3734712647" sldId="281"/>
        </pc:sldMkLst>
        <pc:spChg chg="mod">
          <ac:chgData name="Käti Teär-Riisaar" userId="d9eacbee-2c90-485e-91e2-30e45fdabd13" providerId="ADAL" clId="{5F1CF245-B6E3-4C0D-A341-093C6966CE8E}" dt="2026-09-15T11:03:52.854" v="257" actId="20577"/>
          <ac:spMkLst>
            <pc:docMk/>
            <pc:sldMk cId="3734712647" sldId="281"/>
            <ac:spMk id="198" creationId="{00000000-0000-0000-0000-000000000000}"/>
          </ac:spMkLst>
        </pc:spChg>
        <pc:spChg chg="mod">
          <ac:chgData name="Käti Teär-Riisaar" userId="d9eacbee-2c90-485e-91e2-30e45fdabd13" providerId="ADAL" clId="{5F1CF245-B6E3-4C0D-A341-093C6966CE8E}" dt="2026-09-08T14:44:18.654" v="148" actId="20577"/>
          <ac:spMkLst>
            <pc:docMk/>
            <pc:sldMk cId="3734712647" sldId="281"/>
            <ac:spMk id="29705" creationId="{00000000-0000-0000-0000-000000000000}"/>
          </ac:spMkLst>
        </pc:spChg>
        <pc:grpChg chg="mod">
          <ac:chgData name="Käti Teär-Riisaar" userId="d9eacbee-2c90-485e-91e2-30e45fdabd13" providerId="ADAL" clId="{5F1CF245-B6E3-4C0D-A341-093C6966CE8E}" dt="2026-09-15T11:00:40.841" v="231" actId="14100"/>
          <ac:grpSpMkLst>
            <pc:docMk/>
            <pc:sldMk cId="3734712647" sldId="281"/>
            <ac:grpSpMk id="29698" creationId="{00000000-0000-0000-0000-000000000000}"/>
          </ac:grpSpMkLst>
        </pc:grpChg>
      </pc:sldChg>
      <pc:sldChg chg="modSp mod">
        <pc:chgData name="Käti Teär-Riisaar" userId="d9eacbee-2c90-485e-91e2-30e45fdabd13" providerId="ADAL" clId="{5F1CF245-B6E3-4C0D-A341-093C6966CE8E}" dt="2026-09-16T06:03:37.237" v="274" actId="1076"/>
        <pc:sldMkLst>
          <pc:docMk/>
          <pc:sldMk cId="2628007166" sldId="282"/>
        </pc:sldMkLst>
        <pc:spChg chg="mod">
          <ac:chgData name="Käti Teär-Riisaar" userId="d9eacbee-2c90-485e-91e2-30e45fdabd13" providerId="ADAL" clId="{5F1CF245-B6E3-4C0D-A341-093C6966CE8E}" dt="2026-09-16T06:03:37.237" v="274" actId="1076"/>
          <ac:spMkLst>
            <pc:docMk/>
            <pc:sldMk cId="2628007166" sldId="282"/>
            <ac:spMk id="190" creationId="{00000000-0000-0000-0000-000000000000}"/>
          </ac:spMkLst>
        </pc:spChg>
      </pc:sldChg>
      <pc:sldChg chg="modSp mod">
        <pc:chgData name="Käti Teär-Riisaar" userId="d9eacbee-2c90-485e-91e2-30e45fdabd13" providerId="ADAL" clId="{5F1CF245-B6E3-4C0D-A341-093C6966CE8E}" dt="2026-09-15T11:00:48.059" v="232" actId="14100"/>
        <pc:sldMkLst>
          <pc:docMk/>
          <pc:sldMk cId="1250226511" sldId="283"/>
        </pc:sldMkLst>
        <pc:spChg chg="mod">
          <ac:chgData name="Käti Teär-Riisaar" userId="d9eacbee-2c90-485e-91e2-30e45fdabd13" providerId="ADAL" clId="{5F1CF245-B6E3-4C0D-A341-093C6966CE8E}" dt="2026-09-09T13:34:15.505" v="196" actId="790"/>
          <ac:spMkLst>
            <pc:docMk/>
            <pc:sldMk cId="1250226511" sldId="283"/>
            <ac:spMk id="198" creationId="{00000000-0000-0000-0000-000000000000}"/>
          </ac:spMkLst>
        </pc:spChg>
        <pc:grpChg chg="mod">
          <ac:chgData name="Käti Teär-Riisaar" userId="d9eacbee-2c90-485e-91e2-30e45fdabd13" providerId="ADAL" clId="{5F1CF245-B6E3-4C0D-A341-093C6966CE8E}" dt="2026-09-15T11:00:48.059" v="232" actId="14100"/>
          <ac:grpSpMkLst>
            <pc:docMk/>
            <pc:sldMk cId="1250226511" sldId="283"/>
            <ac:grpSpMk id="29698" creationId="{00000000-0000-0000-0000-000000000000}"/>
          </ac:grpSpMkLst>
        </pc:grpChg>
        <pc:grpChg chg="mod">
          <ac:chgData name="Käti Teär-Riisaar" userId="d9eacbee-2c90-485e-91e2-30e45fdabd13" providerId="ADAL" clId="{5F1CF245-B6E3-4C0D-A341-093C6966CE8E}" dt="2026-09-08T14:46:50.706" v="162" actId="1076"/>
          <ac:grpSpMkLst>
            <pc:docMk/>
            <pc:sldMk cId="1250226511" sldId="283"/>
            <ac:grpSpMk id="29699" creationId="{00000000-0000-0000-0000-000000000000}"/>
          </ac:grpSpMkLst>
        </pc:grpChg>
      </pc:sldChg>
      <pc:sldChg chg="modSp mod">
        <pc:chgData name="Käti Teär-Riisaar" userId="d9eacbee-2c90-485e-91e2-30e45fdabd13" providerId="ADAL" clId="{5F1CF245-B6E3-4C0D-A341-093C6966CE8E}" dt="2026-09-15T11:04:46.707" v="270" actId="14100"/>
        <pc:sldMkLst>
          <pc:docMk/>
          <pc:sldMk cId="4238083087" sldId="287"/>
        </pc:sldMkLst>
        <pc:spChg chg="mod">
          <ac:chgData name="Käti Teär-Riisaar" userId="d9eacbee-2c90-485e-91e2-30e45fdabd13" providerId="ADAL" clId="{5F1CF245-B6E3-4C0D-A341-093C6966CE8E}" dt="2026-09-15T11:02:45.367" v="246" actId="1076"/>
          <ac:spMkLst>
            <pc:docMk/>
            <pc:sldMk cId="4238083087" sldId="287"/>
            <ac:spMk id="146" creationId="{00000000-0000-0000-0000-000000000000}"/>
          </ac:spMkLst>
        </pc:spChg>
        <pc:spChg chg="mod">
          <ac:chgData name="Käti Teär-Riisaar" userId="d9eacbee-2c90-485e-91e2-30e45fdabd13" providerId="ADAL" clId="{5F1CF245-B6E3-4C0D-A341-093C6966CE8E}" dt="2026-09-15T11:04:46.707" v="270" actId="14100"/>
          <ac:spMkLst>
            <pc:docMk/>
            <pc:sldMk cId="4238083087" sldId="287"/>
            <ac:spMk id="20488" creationId="{00000000-0000-0000-0000-000000000000}"/>
          </ac:spMkLst>
        </pc:spChg>
        <pc:spChg chg="mod">
          <ac:chgData name="Käti Teär-Riisaar" userId="d9eacbee-2c90-485e-91e2-30e45fdabd13" providerId="ADAL" clId="{5F1CF245-B6E3-4C0D-A341-093C6966CE8E}" dt="2026-09-15T11:04:43.372" v="269" actId="14100"/>
          <ac:spMkLst>
            <pc:docMk/>
            <pc:sldMk cId="4238083087" sldId="287"/>
            <ac:spMk id="20489" creationId="{00000000-0000-0000-0000-000000000000}"/>
          </ac:spMkLst>
        </pc:spChg>
        <pc:grpChg chg="mod">
          <ac:chgData name="Käti Teär-Riisaar" userId="d9eacbee-2c90-485e-91e2-30e45fdabd13" providerId="ADAL" clId="{5F1CF245-B6E3-4C0D-A341-093C6966CE8E}" dt="2026-09-15T11:04:37.875" v="268" actId="14100"/>
          <ac:grpSpMkLst>
            <pc:docMk/>
            <pc:sldMk cId="4238083087" sldId="287"/>
            <ac:grpSpMk id="20482" creationId="{00000000-0000-0000-0000-000000000000}"/>
          </ac:grpSpMkLst>
        </pc:grpChg>
        <pc:grpChg chg="mod">
          <ac:chgData name="Käti Teär-Riisaar" userId="d9eacbee-2c90-485e-91e2-30e45fdabd13" providerId="ADAL" clId="{5F1CF245-B6E3-4C0D-A341-093C6966CE8E}" dt="2026-09-15T11:02:41.856" v="245" actId="14100"/>
          <ac:grpSpMkLst>
            <pc:docMk/>
            <pc:sldMk cId="4238083087" sldId="287"/>
            <ac:grpSpMk id="20483" creationId="{00000000-0000-0000-0000-000000000000}"/>
          </ac:grpSpMkLst>
        </pc:grpChg>
      </pc:sldChg>
      <pc:sldChg chg="modSp mod">
        <pc:chgData name="Käti Teär-Riisaar" userId="d9eacbee-2c90-485e-91e2-30e45fdabd13" providerId="ADAL" clId="{5F1CF245-B6E3-4C0D-A341-093C6966CE8E}" dt="2026-09-08T14:46:19.714" v="160" actId="20577"/>
        <pc:sldMkLst>
          <pc:docMk/>
          <pc:sldMk cId="1646319019" sldId="288"/>
        </pc:sldMkLst>
        <pc:spChg chg="mod">
          <ac:chgData name="Käti Teär-Riisaar" userId="d9eacbee-2c90-485e-91e2-30e45fdabd13" providerId="ADAL" clId="{5F1CF245-B6E3-4C0D-A341-093C6966CE8E}" dt="2026-09-08T14:45:39.142" v="150" actId="14100"/>
          <ac:spMkLst>
            <pc:docMk/>
            <pc:sldMk cId="1646319019" sldId="288"/>
            <ac:spMk id="29704" creationId="{00000000-0000-0000-0000-000000000000}"/>
          </ac:spMkLst>
        </pc:spChg>
        <pc:spChg chg="mod">
          <ac:chgData name="Käti Teär-Riisaar" userId="d9eacbee-2c90-485e-91e2-30e45fdabd13" providerId="ADAL" clId="{5F1CF245-B6E3-4C0D-A341-093C6966CE8E}" dt="2026-09-08T14:46:19.714" v="160" actId="20577"/>
          <ac:spMkLst>
            <pc:docMk/>
            <pc:sldMk cId="1646319019" sldId="288"/>
            <ac:spMk id="29705" creationId="{00000000-0000-0000-0000-000000000000}"/>
          </ac:spMkLst>
        </pc:spChg>
        <pc:grpChg chg="mod">
          <ac:chgData name="Käti Teär-Riisaar" userId="d9eacbee-2c90-485e-91e2-30e45fdabd13" providerId="ADAL" clId="{5F1CF245-B6E3-4C0D-A341-093C6966CE8E}" dt="2026-09-08T14:45:46.874" v="152" actId="14100"/>
          <ac:grpSpMkLst>
            <pc:docMk/>
            <pc:sldMk cId="1646319019" sldId="288"/>
            <ac:grpSpMk id="29699" creationId="{00000000-0000-0000-0000-000000000000}"/>
          </ac:grpSpMkLst>
        </pc:gr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pPr lvl="0"/>
            <a:endParaRPr noProof="0">
              <a:sym typeface="Calibri"/>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pPr lvl="0"/>
            <a:endParaRPr noProof="0">
              <a:sym typeface="Calibri"/>
            </a:endParaRPr>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a:solidFill>
          <a:schemeClr val="tx1"/>
        </a:solidFill>
        <a:latin typeface="+mn-lt"/>
        <a:ea typeface="+mn-ea"/>
        <a:cs typeface="+mn-cs"/>
        <a:sym typeface="Calibri" pitchFamily="34" charset="0"/>
      </a:defRPr>
    </a:lvl1pPr>
    <a:lvl2pPr marL="742950" indent="-285750" algn="l" rtl="0" eaLnBrk="0" fontAlgn="base" hangingPunct="0">
      <a:spcBef>
        <a:spcPct val="30000"/>
      </a:spcBef>
      <a:spcAft>
        <a:spcPct val="0"/>
      </a:spcAft>
      <a:defRPr sz="1200">
        <a:solidFill>
          <a:schemeClr val="tx1"/>
        </a:solidFill>
        <a:latin typeface="+mn-lt"/>
        <a:ea typeface="+mn-ea"/>
        <a:cs typeface="+mn-cs"/>
        <a:sym typeface="Calibri" pitchFamily="34" charset="0"/>
      </a:defRPr>
    </a:lvl2pPr>
    <a:lvl3pPr marL="1143000" indent="-228600" algn="l" rtl="0" eaLnBrk="0" fontAlgn="base" hangingPunct="0">
      <a:spcBef>
        <a:spcPct val="30000"/>
      </a:spcBef>
      <a:spcAft>
        <a:spcPct val="0"/>
      </a:spcAft>
      <a:defRPr sz="1200">
        <a:solidFill>
          <a:schemeClr val="tx1"/>
        </a:solidFill>
        <a:latin typeface="+mn-lt"/>
        <a:ea typeface="+mn-ea"/>
        <a:cs typeface="+mn-cs"/>
        <a:sym typeface="Calibri" pitchFamily="34" charset="0"/>
      </a:defRPr>
    </a:lvl3pPr>
    <a:lvl4pPr marL="1600200" indent="-228600" algn="l" rtl="0" eaLnBrk="0" fontAlgn="base" hangingPunct="0">
      <a:spcBef>
        <a:spcPct val="30000"/>
      </a:spcBef>
      <a:spcAft>
        <a:spcPct val="0"/>
      </a:spcAft>
      <a:defRPr sz="1200">
        <a:solidFill>
          <a:schemeClr val="tx1"/>
        </a:solidFill>
        <a:latin typeface="+mn-lt"/>
        <a:ea typeface="+mn-ea"/>
        <a:cs typeface="+mn-cs"/>
        <a:sym typeface="Calibri" pitchFamily="34" charset="0"/>
      </a:defRPr>
    </a:lvl4pPr>
    <a:lvl5pPr marL="2057400" indent="-228600" algn="l" rtl="0" eaLnBrk="0" fontAlgn="base" hangingPunct="0">
      <a:spcBef>
        <a:spcPct val="30000"/>
      </a:spcBef>
      <a:spcAft>
        <a:spcPct val="0"/>
      </a:spcAft>
      <a:defRPr sz="1200">
        <a:solidFill>
          <a:schemeClr val="tx1"/>
        </a:solidFill>
        <a:latin typeface="+mn-lt"/>
        <a:ea typeface="+mn-ea"/>
        <a:cs typeface="+mn-cs"/>
        <a:sym typeface="Calibri" pitchFamily="34" charset="0"/>
      </a:defRPr>
    </a:lvl5pPr>
    <a:lvl6pPr indent="1143000" latinLnBrk="0">
      <a:defRPr sz="1200">
        <a:latin typeface="+mn-lt"/>
        <a:ea typeface="+mn-ea"/>
        <a:cs typeface="+mn-cs"/>
        <a:sym typeface="Calibri"/>
      </a:defRPr>
    </a:lvl6pPr>
    <a:lvl7pPr indent="1371600" latinLnBrk="0">
      <a:defRPr sz="1200">
        <a:latin typeface="+mn-lt"/>
        <a:ea typeface="+mn-ea"/>
        <a:cs typeface="+mn-cs"/>
        <a:sym typeface="Calibri"/>
      </a:defRPr>
    </a:lvl7pPr>
    <a:lvl8pPr indent="1600200" latinLnBrk="0">
      <a:defRPr sz="1200">
        <a:latin typeface="+mn-lt"/>
        <a:ea typeface="+mn-ea"/>
        <a:cs typeface="+mn-cs"/>
        <a:sym typeface="Calibri"/>
      </a:defRPr>
    </a:lvl8pPr>
    <a:lvl9pPr indent="1828800" latinLnBrk="0">
      <a:defRPr sz="1200">
        <a:latin typeface="+mn-lt"/>
        <a:ea typeface="+mn-ea"/>
        <a:cs typeface="+mn-cs"/>
        <a:sym typeface="Calibri"/>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a:xfrm>
            <a:off x="952500" y="685800"/>
            <a:ext cx="4953000" cy="3429000"/>
          </a:xfrm>
        </p:spPr>
      </p:sp>
      <p:sp>
        <p:nvSpPr>
          <p:cNvPr id="3" name="Märkmete kohatäide 2"/>
          <p:cNvSpPr>
            <a:spLocks noGrp="1"/>
          </p:cNvSpPr>
          <p:nvPr>
            <p:ph type="body" idx="1"/>
          </p:nvPr>
        </p:nvSpPr>
        <p:spPr/>
        <p:txBody>
          <a:bodyPr/>
          <a:lstStyle/>
          <a:p>
            <a:endParaRPr lang="en-US"/>
          </a:p>
        </p:txBody>
      </p:sp>
    </p:spTree>
    <p:extLst>
      <p:ext uri="{BB962C8B-B14F-4D97-AF65-F5344CB8AC3E}">
        <p14:creationId xmlns:p14="http://schemas.microsoft.com/office/powerpoint/2010/main" val="10545842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a:xfrm>
            <a:off x="952500" y="685800"/>
            <a:ext cx="4953000" cy="3429000"/>
          </a:xfrm>
        </p:spPr>
      </p:sp>
      <p:sp>
        <p:nvSpPr>
          <p:cNvPr id="3" name="Märkmete kohatäide 2"/>
          <p:cNvSpPr>
            <a:spLocks noGrp="1"/>
          </p:cNvSpPr>
          <p:nvPr>
            <p:ph type="body" idx="1"/>
          </p:nvPr>
        </p:nvSpPr>
        <p:spPr/>
        <p:txBody>
          <a:bodyPr/>
          <a:lstStyle/>
          <a:p>
            <a:endParaRPr lang="en-US"/>
          </a:p>
        </p:txBody>
      </p:sp>
    </p:spTree>
    <p:extLst>
      <p:ext uri="{BB962C8B-B14F-4D97-AF65-F5344CB8AC3E}">
        <p14:creationId xmlns:p14="http://schemas.microsoft.com/office/powerpoint/2010/main" val="36431337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a:xfrm>
            <a:off x="952500" y="685800"/>
            <a:ext cx="4953000" cy="3429000"/>
          </a:xfrm>
        </p:spPr>
      </p:sp>
      <p:sp>
        <p:nvSpPr>
          <p:cNvPr id="3" name="Märkmete kohatäide 2"/>
          <p:cNvSpPr>
            <a:spLocks noGrp="1"/>
          </p:cNvSpPr>
          <p:nvPr>
            <p:ph type="body" idx="1"/>
          </p:nvPr>
        </p:nvSpPr>
        <p:spPr/>
        <p:txBody>
          <a:bodyPr/>
          <a:lstStyle/>
          <a:p>
            <a:endParaRPr lang="en-US"/>
          </a:p>
        </p:txBody>
      </p:sp>
    </p:spTree>
    <p:extLst>
      <p:ext uri="{BB962C8B-B14F-4D97-AF65-F5344CB8AC3E}">
        <p14:creationId xmlns:p14="http://schemas.microsoft.com/office/powerpoint/2010/main" val="14106642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aidi pildi kohatäide 1"/>
          <p:cNvSpPr>
            <a:spLocks noGrp="1" noRot="1" noChangeAspect="1"/>
          </p:cNvSpPr>
          <p:nvPr>
            <p:ph type="sldImg"/>
          </p:nvPr>
        </p:nvSpPr>
        <p:spPr>
          <a:xfrm>
            <a:off x="952500" y="685800"/>
            <a:ext cx="4953000" cy="3429000"/>
          </a:xfrm>
        </p:spPr>
      </p:sp>
      <p:sp>
        <p:nvSpPr>
          <p:cNvPr id="3" name="Märkmete kohatäide 2"/>
          <p:cNvSpPr>
            <a:spLocks noGrp="1"/>
          </p:cNvSpPr>
          <p:nvPr>
            <p:ph type="body" idx="1"/>
          </p:nvPr>
        </p:nvSpPr>
        <p:spPr/>
        <p:txBody>
          <a:bodyPr/>
          <a:lstStyle/>
          <a:p>
            <a:r>
              <a:rPr lang="et-EE"/>
              <a:t>3.4: kompetentsikeskuse idee juurde sõnastada</a:t>
            </a:r>
            <a:endParaRPr lang="en-US"/>
          </a:p>
        </p:txBody>
      </p:sp>
    </p:spTree>
    <p:extLst>
      <p:ext uri="{BB962C8B-B14F-4D97-AF65-F5344CB8AC3E}">
        <p14:creationId xmlns:p14="http://schemas.microsoft.com/office/powerpoint/2010/main" val="25947976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11" name="Title Text"/>
          <p:cNvSpPr txBox="1">
            <a:spLocks noGrp="1"/>
          </p:cNvSpPr>
          <p:nvPr>
            <p:ph type="title"/>
          </p:nvPr>
        </p:nvSpPr>
        <p:spPr>
          <a:xfrm>
            <a:off x="742950" y="1122362"/>
            <a:ext cx="8420100" cy="2387601"/>
          </a:xfrm>
          <a:prstGeom prst="rect">
            <a:avLst/>
          </a:prstGeom>
        </p:spPr>
        <p:txBody>
          <a:bodyPr anchor="b"/>
          <a:lstStyle>
            <a:lvl1pPr algn="ctr">
              <a:defRPr sz="6000"/>
            </a:lvl1pPr>
          </a:lstStyle>
          <a:p>
            <a:r>
              <a:t>Title Text</a:t>
            </a:r>
          </a:p>
        </p:txBody>
      </p:sp>
      <p:sp>
        <p:nvSpPr>
          <p:cNvPr id="12" name="Body Level One…"/>
          <p:cNvSpPr txBox="1">
            <a:spLocks noGrp="1"/>
          </p:cNvSpPr>
          <p:nvPr>
            <p:ph type="body" sz="quarter" idx="1"/>
          </p:nvPr>
        </p:nvSpPr>
        <p:spPr>
          <a:xfrm>
            <a:off x="1238250" y="3602037"/>
            <a:ext cx="74295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10"/>
          </p:nvPr>
        </p:nvSpPr>
        <p:spPr>
          <a:ln/>
        </p:spPr>
        <p:txBody>
          <a:bodyPr/>
          <a:lstStyle>
            <a:lvl1pPr>
              <a:defRPr/>
            </a:lvl1pPr>
          </a:lstStyle>
          <a:p>
            <a:pPr>
              <a:defRPr/>
            </a:pPr>
            <a:fld id="{A5733415-E257-4EE7-8387-99E4F5B9A058}" type="slidenum">
              <a:rPr/>
              <a:pPr>
                <a:defRPr/>
              </a:pPr>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le and Content">
    <p:spTree>
      <p:nvGrpSpPr>
        <p:cNvPr id="1" name=""/>
        <p:cNvGrpSpPr/>
        <p:nvPr/>
      </p:nvGrpSpPr>
      <p:grpSpPr>
        <a:xfrm>
          <a:off x="0" y="0"/>
          <a:ext cx="0" cy="0"/>
          <a:chOff x="0" y="0"/>
          <a:chExt cx="0" cy="0"/>
        </a:xfrm>
      </p:grpSpPr>
      <p:sp>
        <p:nvSpPr>
          <p:cNvPr id="20" name="Title Text"/>
          <p:cNvSpPr txBox="1">
            <a:spLocks noGrp="1"/>
          </p:cNvSpPr>
          <p:nvPr>
            <p:ph type="title"/>
          </p:nvPr>
        </p:nvSpPr>
        <p:spPr>
          <a:prstGeom prst="rect">
            <a:avLst/>
          </a:prstGeom>
        </p:spPr>
        <p:txBody>
          <a:bodyPr/>
          <a:lstStyle/>
          <a:p>
            <a:r>
              <a:t>Title Text</a:t>
            </a:r>
          </a:p>
        </p:txBody>
      </p:sp>
      <p:sp>
        <p:nvSpPr>
          <p:cNvPr id="21"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10"/>
          </p:nvPr>
        </p:nvSpPr>
        <p:spPr>
          <a:ln/>
        </p:spPr>
        <p:txBody>
          <a:bodyPr/>
          <a:lstStyle>
            <a:lvl1pPr>
              <a:defRPr/>
            </a:lvl1pPr>
          </a:lstStyle>
          <a:p>
            <a:pPr>
              <a:defRPr/>
            </a:pPr>
            <a:fld id="{8520439F-73A7-47C0-9CC0-6A6010F177B3}" type="slidenum">
              <a:rPr/>
              <a:pPr>
                <a:defRPr/>
              </a:pPr>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Section Header">
    <p:spTree>
      <p:nvGrpSpPr>
        <p:cNvPr id="1" name=""/>
        <p:cNvGrpSpPr/>
        <p:nvPr/>
      </p:nvGrpSpPr>
      <p:grpSpPr>
        <a:xfrm>
          <a:off x="0" y="0"/>
          <a:ext cx="0" cy="0"/>
          <a:chOff x="0" y="0"/>
          <a:chExt cx="0" cy="0"/>
        </a:xfrm>
      </p:grpSpPr>
      <p:sp>
        <p:nvSpPr>
          <p:cNvPr id="29" name="Title Text"/>
          <p:cNvSpPr txBox="1">
            <a:spLocks noGrp="1"/>
          </p:cNvSpPr>
          <p:nvPr>
            <p:ph type="title"/>
          </p:nvPr>
        </p:nvSpPr>
        <p:spPr>
          <a:xfrm>
            <a:off x="675877" y="1709740"/>
            <a:ext cx="8543927" cy="2852737"/>
          </a:xfrm>
          <a:prstGeom prst="rect">
            <a:avLst/>
          </a:prstGeom>
        </p:spPr>
        <p:txBody>
          <a:bodyPr anchor="b"/>
          <a:lstStyle>
            <a:lvl1pPr>
              <a:defRPr sz="6000"/>
            </a:lvl1pPr>
          </a:lstStyle>
          <a:p>
            <a:r>
              <a:t>Title Text</a:t>
            </a:r>
          </a:p>
        </p:txBody>
      </p:sp>
      <p:sp>
        <p:nvSpPr>
          <p:cNvPr id="30" name="Body Level One…"/>
          <p:cNvSpPr txBox="1">
            <a:spLocks noGrp="1"/>
          </p:cNvSpPr>
          <p:nvPr>
            <p:ph type="body" sz="quarter" idx="1"/>
          </p:nvPr>
        </p:nvSpPr>
        <p:spPr>
          <a:xfrm>
            <a:off x="675877" y="4589464"/>
            <a:ext cx="8543927" cy="1500189"/>
          </a:xfrm>
          <a:prstGeom prst="rect">
            <a:avLst/>
          </a:prstGeom>
        </p:spPr>
        <p:txBody>
          <a:bodyPr/>
          <a:lstStyle>
            <a:lvl1pPr marL="0" indent="0">
              <a:buSzTx/>
              <a:buFontTx/>
              <a:buNone/>
              <a:defRPr sz="2400"/>
            </a:lvl1pPr>
            <a:lvl2pPr marL="0" indent="0">
              <a:buSzTx/>
              <a:buFontTx/>
              <a:buNone/>
              <a:defRPr sz="2400"/>
            </a:lvl2pPr>
            <a:lvl3pPr marL="0" indent="0">
              <a:buSzTx/>
              <a:buFontTx/>
              <a:buNone/>
              <a:defRPr sz="2400"/>
            </a:lvl3pPr>
            <a:lvl4pPr marL="0" indent="0">
              <a:buSzTx/>
              <a:buFontTx/>
              <a:buNone/>
              <a:defRPr sz="2400"/>
            </a:lvl4pPr>
            <a:lvl5pPr marL="0" indent="0">
              <a:buSzTx/>
              <a:buFontTx/>
              <a:buNone/>
              <a:defRPr sz="2400"/>
            </a:lvl5p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10"/>
          </p:nvPr>
        </p:nvSpPr>
        <p:spPr>
          <a:ln/>
        </p:spPr>
        <p:txBody>
          <a:bodyPr/>
          <a:lstStyle>
            <a:lvl1pPr>
              <a:defRPr/>
            </a:lvl1pPr>
          </a:lstStyle>
          <a:p>
            <a:pPr>
              <a:defRPr/>
            </a:pPr>
            <a:fld id="{39DCDC6E-1FBE-41F6-8FF3-10C6E4AC1A96}" type="slidenum">
              <a:rPr/>
              <a:pPr>
                <a:defRPr/>
              </a:pPr>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wo Content">
    <p:spTree>
      <p:nvGrpSpPr>
        <p:cNvPr id="1" name=""/>
        <p:cNvGrpSpPr/>
        <p:nvPr/>
      </p:nvGrpSpPr>
      <p:grpSpPr>
        <a:xfrm>
          <a:off x="0" y="0"/>
          <a:ext cx="0" cy="0"/>
          <a:chOff x="0" y="0"/>
          <a:chExt cx="0" cy="0"/>
        </a:xfrm>
      </p:grpSpPr>
      <p:sp>
        <p:nvSpPr>
          <p:cNvPr id="38" name="Title Text"/>
          <p:cNvSpPr txBox="1">
            <a:spLocks noGrp="1"/>
          </p:cNvSpPr>
          <p:nvPr>
            <p:ph type="title"/>
          </p:nvPr>
        </p:nvSpPr>
        <p:spPr>
          <a:prstGeom prst="rect">
            <a:avLst/>
          </a:prstGeom>
        </p:spPr>
        <p:txBody>
          <a:bodyPr/>
          <a:lstStyle/>
          <a:p>
            <a:r>
              <a:t>Title Text</a:t>
            </a:r>
          </a:p>
        </p:txBody>
      </p:sp>
      <p:sp>
        <p:nvSpPr>
          <p:cNvPr id="39" name="Body Level One…"/>
          <p:cNvSpPr txBox="1">
            <a:spLocks noGrp="1"/>
          </p:cNvSpPr>
          <p:nvPr>
            <p:ph type="body" sz="half" idx="1"/>
          </p:nvPr>
        </p:nvSpPr>
        <p:spPr>
          <a:xfrm>
            <a:off x="681037" y="1825625"/>
            <a:ext cx="4210052" cy="43513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10"/>
          </p:nvPr>
        </p:nvSpPr>
        <p:spPr>
          <a:ln/>
        </p:spPr>
        <p:txBody>
          <a:bodyPr/>
          <a:lstStyle>
            <a:lvl1pPr>
              <a:defRPr/>
            </a:lvl1pPr>
          </a:lstStyle>
          <a:p>
            <a:pPr>
              <a:defRPr/>
            </a:pPr>
            <a:fld id="{1ADDF46A-A2F7-46CC-A4FC-FE2D0F6B71E0}" type="slidenum">
              <a:rPr/>
              <a:pPr>
                <a:defRPr/>
              </a:pPr>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Comparison">
    <p:spTree>
      <p:nvGrpSpPr>
        <p:cNvPr id="1" name=""/>
        <p:cNvGrpSpPr/>
        <p:nvPr/>
      </p:nvGrpSpPr>
      <p:grpSpPr>
        <a:xfrm>
          <a:off x="0" y="0"/>
          <a:ext cx="0" cy="0"/>
          <a:chOff x="0" y="0"/>
          <a:chExt cx="0" cy="0"/>
        </a:xfrm>
      </p:grpSpPr>
      <p:sp>
        <p:nvSpPr>
          <p:cNvPr id="47" name="Title Text"/>
          <p:cNvSpPr txBox="1">
            <a:spLocks noGrp="1"/>
          </p:cNvSpPr>
          <p:nvPr>
            <p:ph type="title"/>
          </p:nvPr>
        </p:nvSpPr>
        <p:spPr>
          <a:xfrm>
            <a:off x="682328" y="365127"/>
            <a:ext cx="8543926" cy="1325563"/>
          </a:xfrm>
          <a:prstGeom prst="rect">
            <a:avLst/>
          </a:prstGeom>
        </p:spPr>
        <p:txBody>
          <a:bodyPr/>
          <a:lstStyle/>
          <a:p>
            <a:r>
              <a:t>Title Text</a:t>
            </a:r>
          </a:p>
        </p:txBody>
      </p:sp>
      <p:sp>
        <p:nvSpPr>
          <p:cNvPr id="48" name="Body Level One…"/>
          <p:cNvSpPr txBox="1">
            <a:spLocks noGrp="1"/>
          </p:cNvSpPr>
          <p:nvPr>
            <p:ph type="body" sz="quarter" idx="1"/>
          </p:nvPr>
        </p:nvSpPr>
        <p:spPr>
          <a:xfrm>
            <a:off x="682328" y="1681163"/>
            <a:ext cx="4190704"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Body Level One</a:t>
            </a:r>
          </a:p>
          <a:p>
            <a:pPr lvl="1"/>
            <a:r>
              <a:t>Body Level Two</a:t>
            </a:r>
          </a:p>
          <a:p>
            <a:pPr lvl="2"/>
            <a:r>
              <a:t>Body Level Three</a:t>
            </a:r>
          </a:p>
          <a:p>
            <a:pPr lvl="3"/>
            <a:r>
              <a:t>Body Level Four</a:t>
            </a:r>
          </a:p>
          <a:p>
            <a:pPr lvl="4"/>
            <a:r>
              <a:t>Body Level Five</a:t>
            </a:r>
          </a:p>
        </p:txBody>
      </p:sp>
      <p:sp>
        <p:nvSpPr>
          <p:cNvPr id="49" name="Text Placeholder 4"/>
          <p:cNvSpPr>
            <a:spLocks noGrp="1"/>
          </p:cNvSpPr>
          <p:nvPr>
            <p:ph type="body" sz="quarter" idx="13"/>
          </p:nvPr>
        </p:nvSpPr>
        <p:spPr>
          <a:xfrm>
            <a:off x="5014912" y="1681163"/>
            <a:ext cx="4211342" cy="823914"/>
          </a:xfrm>
          <a:prstGeom prst="rect">
            <a:avLst/>
          </a:prstGeom>
        </p:spPr>
        <p:txBody>
          <a:bodyPr anchor="b"/>
          <a:lstStyle/>
          <a:p>
            <a:endParaRPr/>
          </a:p>
        </p:txBody>
      </p:sp>
      <p:sp>
        <p:nvSpPr>
          <p:cNvPr id="5" name="Slide Number"/>
          <p:cNvSpPr txBox="1">
            <a:spLocks noGrp="1"/>
          </p:cNvSpPr>
          <p:nvPr>
            <p:ph type="sldNum" sz="quarter" idx="14"/>
          </p:nvPr>
        </p:nvSpPr>
        <p:spPr>
          <a:ln/>
        </p:spPr>
        <p:txBody>
          <a:bodyPr/>
          <a:lstStyle>
            <a:lvl1pPr>
              <a:defRPr/>
            </a:lvl1pPr>
          </a:lstStyle>
          <a:p>
            <a:pPr>
              <a:defRPr/>
            </a:pPr>
            <a:fld id="{0E37BC87-7C46-4088-B21C-CE5EE77E33C8}" type="slidenum">
              <a:rPr/>
              <a:pPr>
                <a:defRPr/>
              </a:pPr>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Only">
    <p:spTree>
      <p:nvGrpSpPr>
        <p:cNvPr id="1" name=""/>
        <p:cNvGrpSpPr/>
        <p:nvPr/>
      </p:nvGrpSpPr>
      <p:grpSpPr>
        <a:xfrm>
          <a:off x="0" y="0"/>
          <a:ext cx="0" cy="0"/>
          <a:chOff x="0" y="0"/>
          <a:chExt cx="0" cy="0"/>
        </a:xfrm>
      </p:grpSpPr>
      <p:sp>
        <p:nvSpPr>
          <p:cNvPr id="57" name="Title Text"/>
          <p:cNvSpPr txBox="1">
            <a:spLocks noGrp="1"/>
          </p:cNvSpPr>
          <p:nvPr>
            <p:ph type="title"/>
          </p:nvPr>
        </p:nvSpPr>
        <p:spPr>
          <a:prstGeom prst="rect">
            <a:avLst/>
          </a:prstGeom>
        </p:spPr>
        <p:txBody>
          <a:bodyPr/>
          <a:lstStyle/>
          <a:p>
            <a:r>
              <a:t>Title Text</a:t>
            </a:r>
          </a:p>
        </p:txBody>
      </p:sp>
      <p:sp>
        <p:nvSpPr>
          <p:cNvPr id="3" name="Slide Number"/>
          <p:cNvSpPr txBox="1">
            <a:spLocks noGrp="1"/>
          </p:cNvSpPr>
          <p:nvPr>
            <p:ph type="sldNum" sz="quarter" idx="10"/>
          </p:nvPr>
        </p:nvSpPr>
        <p:spPr>
          <a:ln/>
        </p:spPr>
        <p:txBody>
          <a:bodyPr/>
          <a:lstStyle>
            <a:lvl1pPr>
              <a:defRPr/>
            </a:lvl1pPr>
          </a:lstStyle>
          <a:p>
            <a:pPr>
              <a:defRPr/>
            </a:pPr>
            <a:fld id="{FADCB4D2-2C95-4A22-9CDF-9CA9AC6A00E0}" type="slidenum">
              <a:rPr/>
              <a:pPr>
                <a:defRPr/>
              </a:pPr>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2" name="Slide Number"/>
          <p:cNvSpPr txBox="1">
            <a:spLocks noGrp="1"/>
          </p:cNvSpPr>
          <p:nvPr>
            <p:ph type="sldNum" sz="quarter" idx="10"/>
          </p:nvPr>
        </p:nvSpPr>
        <p:spPr>
          <a:ln/>
        </p:spPr>
        <p:txBody>
          <a:bodyPr/>
          <a:lstStyle>
            <a:lvl1pPr>
              <a:defRPr/>
            </a:lvl1pPr>
          </a:lstStyle>
          <a:p>
            <a:pPr>
              <a:defRPr/>
            </a:pPr>
            <a:fld id="{5F03F051-5ED2-4029-A2C0-775372B04343}" type="slidenum">
              <a:rPr/>
              <a:pPr>
                <a:defRPr/>
              </a:pPr>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Content with Caption">
    <p:spTree>
      <p:nvGrpSpPr>
        <p:cNvPr id="1" name=""/>
        <p:cNvGrpSpPr/>
        <p:nvPr/>
      </p:nvGrpSpPr>
      <p:grpSpPr>
        <a:xfrm>
          <a:off x="0" y="0"/>
          <a:ext cx="0" cy="0"/>
          <a:chOff x="0" y="0"/>
          <a:chExt cx="0" cy="0"/>
        </a:xfrm>
      </p:grpSpPr>
      <p:sp>
        <p:nvSpPr>
          <p:cNvPr id="72" name="Title Text"/>
          <p:cNvSpPr txBox="1">
            <a:spLocks noGrp="1"/>
          </p:cNvSpPr>
          <p:nvPr>
            <p:ph type="title"/>
          </p:nvPr>
        </p:nvSpPr>
        <p:spPr>
          <a:xfrm>
            <a:off x="682328" y="457200"/>
            <a:ext cx="3194943" cy="1600200"/>
          </a:xfrm>
          <a:prstGeom prst="rect">
            <a:avLst/>
          </a:prstGeom>
        </p:spPr>
        <p:txBody>
          <a:bodyPr anchor="b"/>
          <a:lstStyle>
            <a:lvl1pPr>
              <a:defRPr sz="3200"/>
            </a:lvl1pPr>
          </a:lstStyle>
          <a:p>
            <a:r>
              <a:t>Title Text</a:t>
            </a:r>
          </a:p>
        </p:txBody>
      </p:sp>
      <p:sp>
        <p:nvSpPr>
          <p:cNvPr id="73" name="Body Level One…"/>
          <p:cNvSpPr txBox="1">
            <a:spLocks noGrp="1"/>
          </p:cNvSpPr>
          <p:nvPr>
            <p:ph type="body" sz="half" idx="1"/>
          </p:nvPr>
        </p:nvSpPr>
        <p:spPr>
          <a:xfrm>
            <a:off x="4211339" y="987427"/>
            <a:ext cx="5014915" cy="4873627"/>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Body Level One</a:t>
            </a:r>
          </a:p>
          <a:p>
            <a:pPr lvl="1"/>
            <a:r>
              <a:t>Body Level Two</a:t>
            </a:r>
          </a:p>
          <a:p>
            <a:pPr lvl="2"/>
            <a:r>
              <a:t>Body Level Three</a:t>
            </a:r>
          </a:p>
          <a:p>
            <a:pPr lvl="3"/>
            <a:r>
              <a:t>Body Level Four</a:t>
            </a:r>
          </a:p>
          <a:p>
            <a:pPr lvl="4"/>
            <a:r>
              <a:t>Body Level Five</a:t>
            </a:r>
          </a:p>
        </p:txBody>
      </p:sp>
      <p:sp>
        <p:nvSpPr>
          <p:cNvPr id="74" name="Text Placeholder 3"/>
          <p:cNvSpPr>
            <a:spLocks noGrp="1"/>
          </p:cNvSpPr>
          <p:nvPr>
            <p:ph type="body" sz="quarter" idx="13"/>
          </p:nvPr>
        </p:nvSpPr>
        <p:spPr>
          <a:xfrm>
            <a:off x="682328" y="2057400"/>
            <a:ext cx="3194943" cy="3811588"/>
          </a:xfrm>
          <a:prstGeom prst="rect">
            <a:avLst/>
          </a:prstGeom>
        </p:spPr>
        <p:txBody>
          <a:bodyPr/>
          <a:lstStyle/>
          <a:p>
            <a:endParaRPr/>
          </a:p>
        </p:txBody>
      </p:sp>
      <p:sp>
        <p:nvSpPr>
          <p:cNvPr id="5" name="Slide Number"/>
          <p:cNvSpPr txBox="1">
            <a:spLocks noGrp="1"/>
          </p:cNvSpPr>
          <p:nvPr>
            <p:ph type="sldNum" sz="quarter" idx="14"/>
          </p:nvPr>
        </p:nvSpPr>
        <p:spPr>
          <a:ln/>
        </p:spPr>
        <p:txBody>
          <a:bodyPr/>
          <a:lstStyle>
            <a:lvl1pPr>
              <a:defRPr/>
            </a:lvl1pPr>
          </a:lstStyle>
          <a:p>
            <a:pPr>
              <a:defRPr/>
            </a:pPr>
            <a:fld id="{438C96FF-6F6C-414B-9A2A-A1B6EA1062F4}" type="slidenum">
              <a:rPr/>
              <a:pPr>
                <a:defRPr/>
              </a:pPr>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Picture with Caption">
    <p:spTree>
      <p:nvGrpSpPr>
        <p:cNvPr id="1" name=""/>
        <p:cNvGrpSpPr/>
        <p:nvPr/>
      </p:nvGrpSpPr>
      <p:grpSpPr>
        <a:xfrm>
          <a:off x="0" y="0"/>
          <a:ext cx="0" cy="0"/>
          <a:chOff x="0" y="0"/>
          <a:chExt cx="0" cy="0"/>
        </a:xfrm>
      </p:grpSpPr>
      <p:sp>
        <p:nvSpPr>
          <p:cNvPr id="82" name="Title Text"/>
          <p:cNvSpPr txBox="1">
            <a:spLocks noGrp="1"/>
          </p:cNvSpPr>
          <p:nvPr>
            <p:ph type="title"/>
          </p:nvPr>
        </p:nvSpPr>
        <p:spPr>
          <a:xfrm>
            <a:off x="682328" y="457200"/>
            <a:ext cx="3194943" cy="1600200"/>
          </a:xfrm>
          <a:prstGeom prst="rect">
            <a:avLst/>
          </a:prstGeom>
        </p:spPr>
        <p:txBody>
          <a:bodyPr anchor="b"/>
          <a:lstStyle>
            <a:lvl1pPr>
              <a:defRPr sz="3200"/>
            </a:lvl1pPr>
          </a:lstStyle>
          <a:p>
            <a:r>
              <a:t>Title Text</a:t>
            </a:r>
          </a:p>
        </p:txBody>
      </p:sp>
      <p:sp>
        <p:nvSpPr>
          <p:cNvPr id="83" name="Picture Placeholder 2"/>
          <p:cNvSpPr>
            <a:spLocks noGrp="1"/>
          </p:cNvSpPr>
          <p:nvPr>
            <p:ph type="pic" sz="half" idx="13"/>
          </p:nvPr>
        </p:nvSpPr>
        <p:spPr>
          <a:xfrm>
            <a:off x="4211339" y="987427"/>
            <a:ext cx="5014915" cy="4873627"/>
          </a:xfrm>
          <a:prstGeom prst="rect">
            <a:avLst/>
          </a:prstGeom>
        </p:spPr>
        <p:txBody>
          <a:bodyPr lIns="91439" tIns="45719" rIns="91439" bIns="45719">
            <a:noAutofit/>
          </a:bodyPr>
          <a:lstStyle/>
          <a:p>
            <a:pPr lvl="0"/>
            <a:endParaRPr noProof="0">
              <a:sym typeface="Calibri"/>
            </a:endParaRPr>
          </a:p>
        </p:txBody>
      </p:sp>
      <p:sp>
        <p:nvSpPr>
          <p:cNvPr id="84" name="Body Level One…"/>
          <p:cNvSpPr txBox="1">
            <a:spLocks noGrp="1"/>
          </p:cNvSpPr>
          <p:nvPr>
            <p:ph type="body" sz="quarter" idx="1"/>
          </p:nvPr>
        </p:nvSpPr>
        <p:spPr>
          <a:xfrm>
            <a:off x="682328" y="2057400"/>
            <a:ext cx="3194943"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Body Level One</a:t>
            </a:r>
          </a:p>
          <a:p>
            <a:pPr lvl="1"/>
            <a:r>
              <a:t>Body Level Two</a:t>
            </a:r>
          </a:p>
          <a:p>
            <a:pPr lvl="2"/>
            <a:r>
              <a:t>Body Level Three</a:t>
            </a:r>
          </a:p>
          <a:p>
            <a:pPr lvl="3"/>
            <a:r>
              <a:t>Body Level Four</a:t>
            </a:r>
          </a:p>
          <a:p>
            <a:pPr lvl="4"/>
            <a:r>
              <a:t>Body Level Five</a:t>
            </a:r>
          </a:p>
        </p:txBody>
      </p:sp>
      <p:sp>
        <p:nvSpPr>
          <p:cNvPr id="5" name="Slide Number"/>
          <p:cNvSpPr txBox="1">
            <a:spLocks noGrp="1"/>
          </p:cNvSpPr>
          <p:nvPr>
            <p:ph type="sldNum" sz="quarter" idx="14"/>
          </p:nvPr>
        </p:nvSpPr>
        <p:spPr>
          <a:ln/>
        </p:spPr>
        <p:txBody>
          <a:bodyPr/>
          <a:lstStyle>
            <a:lvl1pPr>
              <a:defRPr/>
            </a:lvl1pPr>
          </a:lstStyle>
          <a:p>
            <a:pPr>
              <a:defRPr/>
            </a:pPr>
            <a:fld id="{A64CBCE4-C88C-41C3-AD00-FE8083A6E7E3}" type="slidenum">
              <a:rPr/>
              <a:pPr>
                <a:defRPr/>
              </a:pPr>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Title and Vertical Text">
    <p:spTree>
      <p:nvGrpSpPr>
        <p:cNvPr id="1" name=""/>
        <p:cNvGrpSpPr/>
        <p:nvPr/>
      </p:nvGrpSpPr>
      <p:grpSpPr>
        <a:xfrm>
          <a:off x="0" y="0"/>
          <a:ext cx="0" cy="0"/>
          <a:chOff x="0" y="0"/>
          <a:chExt cx="0" cy="0"/>
        </a:xfrm>
      </p:grpSpPr>
      <p:sp>
        <p:nvSpPr>
          <p:cNvPr id="92" name="Title Text"/>
          <p:cNvSpPr txBox="1">
            <a:spLocks noGrp="1"/>
          </p:cNvSpPr>
          <p:nvPr>
            <p:ph type="title"/>
          </p:nvPr>
        </p:nvSpPr>
        <p:spPr>
          <a:prstGeom prst="rect">
            <a:avLst/>
          </a:prstGeom>
        </p:spPr>
        <p:txBody>
          <a:bodyPr/>
          <a:lstStyle/>
          <a:p>
            <a:r>
              <a:t>Title Text</a:t>
            </a:r>
          </a:p>
        </p:txBody>
      </p:sp>
      <p:sp>
        <p:nvSpPr>
          <p:cNvPr id="93" name="Body Level One…"/>
          <p:cNvSpPr txBox="1">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10"/>
          </p:nvPr>
        </p:nvSpPr>
        <p:spPr>
          <a:ln/>
        </p:spPr>
        <p:txBody>
          <a:bodyPr/>
          <a:lstStyle>
            <a:lvl1pPr>
              <a:defRPr/>
            </a:lvl1pPr>
          </a:lstStyle>
          <a:p>
            <a:pPr>
              <a:defRPr/>
            </a:pPr>
            <a:fld id="{043AF511-79D0-4331-86DC-C6BF09392E30}" type="slidenum">
              <a:rPr/>
              <a:pPr>
                <a:defRPr/>
              </a:pPr>
              <a:t>‹#›</a:t>
            </a:fld>
            <a:endParaRPr/>
          </a:p>
        </p:txBody>
      </p:sp>
    </p:spTree>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ertical Title and Text">
    <p:spTree>
      <p:nvGrpSpPr>
        <p:cNvPr id="1" name=""/>
        <p:cNvGrpSpPr/>
        <p:nvPr/>
      </p:nvGrpSpPr>
      <p:grpSpPr>
        <a:xfrm>
          <a:off x="0" y="0"/>
          <a:ext cx="0" cy="0"/>
          <a:chOff x="0" y="0"/>
          <a:chExt cx="0" cy="0"/>
        </a:xfrm>
      </p:grpSpPr>
      <p:sp>
        <p:nvSpPr>
          <p:cNvPr id="101" name="Title Text"/>
          <p:cNvSpPr txBox="1">
            <a:spLocks noGrp="1"/>
          </p:cNvSpPr>
          <p:nvPr>
            <p:ph type="title"/>
          </p:nvPr>
        </p:nvSpPr>
        <p:spPr>
          <a:xfrm>
            <a:off x="7088982" y="365125"/>
            <a:ext cx="2135983" cy="5811838"/>
          </a:xfrm>
          <a:prstGeom prst="rect">
            <a:avLst/>
          </a:prstGeom>
        </p:spPr>
        <p:txBody>
          <a:bodyPr/>
          <a:lstStyle/>
          <a:p>
            <a:r>
              <a:t>Title Text</a:t>
            </a:r>
          </a:p>
        </p:txBody>
      </p:sp>
      <p:sp>
        <p:nvSpPr>
          <p:cNvPr id="102" name="Body Level One…"/>
          <p:cNvSpPr txBox="1">
            <a:spLocks noGrp="1"/>
          </p:cNvSpPr>
          <p:nvPr>
            <p:ph type="body" idx="1"/>
          </p:nvPr>
        </p:nvSpPr>
        <p:spPr>
          <a:xfrm>
            <a:off x="681037" y="365125"/>
            <a:ext cx="6284122" cy="5811838"/>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10"/>
          </p:nvPr>
        </p:nvSpPr>
        <p:spPr>
          <a:ln/>
        </p:spPr>
        <p:txBody>
          <a:bodyPr/>
          <a:lstStyle>
            <a:lvl1pPr>
              <a:defRPr/>
            </a:lvl1pPr>
          </a:lstStyle>
          <a:p>
            <a:pPr>
              <a:defRPr/>
            </a:pPr>
            <a:fld id="{2ED1821C-87C1-4044-8412-27C2C210A9F9}" type="slidenum">
              <a:rPr/>
              <a:pPr>
                <a:defRPr/>
              </a:pPr>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026" name="Title Text"/>
          <p:cNvSpPr txBox="1">
            <a:spLocks noGrp="1"/>
          </p:cNvSpPr>
          <p:nvPr>
            <p:ph type="title"/>
          </p:nvPr>
        </p:nvSpPr>
        <p:spPr bwMode="auto">
          <a:xfrm>
            <a:off x="681038" y="365125"/>
            <a:ext cx="8543925" cy="1325563"/>
          </a:xfrm>
          <a:prstGeom prst="rect">
            <a:avLst/>
          </a:prstGeom>
          <a:noFill/>
          <a:ln w="12700">
            <a:noFill/>
            <a:miter lim="400000"/>
            <a:headEnd/>
            <a:tailEnd/>
          </a:ln>
        </p:spPr>
        <p:txBody>
          <a:bodyPr vert="horz" wrap="square" lIns="45718" tIns="45718" rIns="45718" bIns="45718" numCol="1" anchor="ctr" anchorCtr="0" compatLnSpc="1">
            <a:prstTxWarp prst="textNoShape">
              <a:avLst/>
            </a:prstTxWarp>
          </a:bodyPr>
          <a:lstStyle/>
          <a:p>
            <a:pPr lvl="0"/>
            <a:r>
              <a:rPr lang="et-EE">
                <a:sym typeface="Calibri Light" pitchFamily="34" charset="0"/>
              </a:rPr>
              <a:t>Title Text</a:t>
            </a:r>
          </a:p>
        </p:txBody>
      </p:sp>
      <p:sp>
        <p:nvSpPr>
          <p:cNvPr id="1027" name="Body Level One…"/>
          <p:cNvSpPr txBox="1">
            <a:spLocks noGrp="1"/>
          </p:cNvSpPr>
          <p:nvPr>
            <p:ph type="body" idx="1"/>
          </p:nvPr>
        </p:nvSpPr>
        <p:spPr bwMode="auto">
          <a:xfrm>
            <a:off x="681038" y="1825625"/>
            <a:ext cx="8543925" cy="4351338"/>
          </a:xfrm>
          <a:prstGeom prst="rect">
            <a:avLst/>
          </a:prstGeom>
          <a:noFill/>
          <a:ln w="12700">
            <a:noFill/>
            <a:miter lim="400000"/>
            <a:headEnd/>
            <a:tailEnd/>
          </a:ln>
        </p:spPr>
        <p:txBody>
          <a:bodyPr vert="horz" wrap="square" lIns="45718" tIns="45718" rIns="45718" bIns="45718" numCol="1" anchor="t" anchorCtr="0" compatLnSpc="1">
            <a:prstTxWarp prst="textNoShape">
              <a:avLst/>
            </a:prstTxWarp>
          </a:bodyPr>
          <a:lstStyle/>
          <a:p>
            <a:pPr lvl="0"/>
            <a:r>
              <a:rPr lang="et-EE">
                <a:sym typeface="Calibri" pitchFamily="34" charset="0"/>
              </a:rPr>
              <a:t>Body Level One</a:t>
            </a:r>
          </a:p>
          <a:p>
            <a:pPr lvl="1"/>
            <a:r>
              <a:rPr lang="et-EE">
                <a:sym typeface="Calibri" pitchFamily="34" charset="0"/>
              </a:rPr>
              <a:t>Body Level Two</a:t>
            </a:r>
          </a:p>
          <a:p>
            <a:pPr lvl="2"/>
            <a:r>
              <a:rPr lang="et-EE">
                <a:sym typeface="Calibri" pitchFamily="34" charset="0"/>
              </a:rPr>
              <a:t>Body Level Three</a:t>
            </a:r>
          </a:p>
          <a:p>
            <a:pPr lvl="3"/>
            <a:r>
              <a:rPr lang="et-EE">
                <a:sym typeface="Calibri" pitchFamily="34" charset="0"/>
              </a:rPr>
              <a:t>Body Level Four</a:t>
            </a:r>
          </a:p>
          <a:p>
            <a:pPr lvl="4"/>
            <a:r>
              <a:rPr lang="et-EE">
                <a:sym typeface="Calibri" pitchFamily="34" charset="0"/>
              </a:rPr>
              <a:t>Body Level Five</a:t>
            </a:r>
          </a:p>
        </p:txBody>
      </p:sp>
      <p:sp>
        <p:nvSpPr>
          <p:cNvPr id="4" name="Slide Number"/>
          <p:cNvSpPr txBox="1">
            <a:spLocks noGrp="1"/>
          </p:cNvSpPr>
          <p:nvPr>
            <p:ph type="sldNum" sz="quarter" idx="2"/>
          </p:nvPr>
        </p:nvSpPr>
        <p:spPr>
          <a:xfrm>
            <a:off x="8961438" y="6403975"/>
            <a:ext cx="263525" cy="269875"/>
          </a:xfrm>
          <a:prstGeom prst="rect">
            <a:avLst/>
          </a:prstGeom>
          <a:ln w="12700">
            <a:miter lim="400000"/>
          </a:ln>
        </p:spPr>
        <p:txBody>
          <a:bodyPr wrap="none" lIns="45718" tIns="45718" rIns="45718" bIns="45718" anchor="ctr">
            <a:spAutoFit/>
          </a:bodyPr>
          <a:lstStyle>
            <a:lvl1pPr algn="r" fontAlgn="auto" hangingPunct="0">
              <a:spcBef>
                <a:spcPts val="0"/>
              </a:spcBef>
              <a:spcAft>
                <a:spcPts val="0"/>
              </a:spcAft>
              <a:defRPr sz="1200" kern="0">
                <a:solidFill>
                  <a:srgbClr val="888888"/>
                </a:solidFill>
                <a:latin typeface="+mn-lt"/>
                <a:cs typeface="+mn-cs"/>
                <a:sym typeface="Calibri"/>
              </a:defRPr>
            </a:lvl1pPr>
          </a:lstStyle>
          <a:p>
            <a:pPr>
              <a:defRPr/>
            </a:pPr>
            <a:fld id="{F00790F9-6979-4D6E-8B9B-C47EEB2F1B5C}" type="slidenum">
              <a:rPr/>
              <a:pPr>
                <a:defRPr/>
              </a:pPr>
              <a:t>‹#›</a:t>
            </a:fld>
            <a:endParaRPr/>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ransition spd="med"/>
  <p:txStyles>
    <p:titleStyle>
      <a:lvl1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itchFamily="34" charset="0"/>
        </a:defRPr>
      </a:lvl1pPr>
      <a:lvl2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itchFamily="34" charset="0"/>
        </a:defRPr>
      </a:lvl2pPr>
      <a:lvl3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itchFamily="34" charset="0"/>
        </a:defRPr>
      </a:lvl3pPr>
      <a:lvl4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itchFamily="34" charset="0"/>
        </a:defRPr>
      </a:lvl4pPr>
      <a:lvl5pPr algn="l" rtl="0" eaLnBrk="0" fontAlgn="base" hangingPunct="0">
        <a:lnSpc>
          <a:spcPct val="90000"/>
        </a:lnSpc>
        <a:spcBef>
          <a:spcPct val="0"/>
        </a:spcBef>
        <a:spcAft>
          <a:spcPct val="0"/>
        </a:spcAft>
        <a:defRPr sz="4400">
          <a:solidFill>
            <a:srgbClr val="000000"/>
          </a:solidFill>
          <a:latin typeface="Calibri Light"/>
          <a:ea typeface="Calibri Light"/>
          <a:cs typeface="Calibri Light"/>
          <a:sym typeface="Calibri Light" pitchFamily="34" charset="0"/>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solidFill>
            <a:srgbClr val="000000"/>
          </a:solidFill>
          <a:uFillTx/>
          <a:latin typeface="Calibri Light"/>
          <a:ea typeface="Calibri Light"/>
          <a:cs typeface="Calibri Light"/>
          <a:sym typeface="Calibri Light"/>
        </a:defRPr>
      </a:lvl9pPr>
    </p:titleStyle>
    <p:bodyStyle>
      <a:lvl1pPr marL="228600" indent="-228600" algn="l" rtl="0" eaLnBrk="0" fontAlgn="base" hangingPunct="0">
        <a:lnSpc>
          <a:spcPct val="90000"/>
        </a:lnSpc>
        <a:spcBef>
          <a:spcPts val="1000"/>
        </a:spcBef>
        <a:spcAft>
          <a:spcPct val="0"/>
        </a:spcAft>
        <a:buSzPct val="100000"/>
        <a:buFont typeface="Arial" charset="0"/>
        <a:buChar char="•"/>
        <a:defRPr sz="2800">
          <a:solidFill>
            <a:srgbClr val="000000"/>
          </a:solidFill>
          <a:latin typeface="+mn-lt"/>
          <a:ea typeface="+mn-ea"/>
          <a:cs typeface="+mn-cs"/>
          <a:sym typeface="Calibri" pitchFamily="34" charset="0"/>
        </a:defRPr>
      </a:lvl1pPr>
      <a:lvl2pPr marL="723900" indent="-266700" algn="l" rtl="0" eaLnBrk="0" fontAlgn="base" hangingPunct="0">
        <a:lnSpc>
          <a:spcPct val="90000"/>
        </a:lnSpc>
        <a:spcBef>
          <a:spcPts val="1000"/>
        </a:spcBef>
        <a:spcAft>
          <a:spcPct val="0"/>
        </a:spcAft>
        <a:buSzPct val="100000"/>
        <a:buFont typeface="Arial" charset="0"/>
        <a:buChar char="•"/>
        <a:defRPr sz="2800">
          <a:solidFill>
            <a:srgbClr val="000000"/>
          </a:solidFill>
          <a:latin typeface="+mn-lt"/>
          <a:ea typeface="+mn-ea"/>
          <a:cs typeface="+mn-cs"/>
          <a:sym typeface="Calibri" pitchFamily="34" charset="0"/>
        </a:defRPr>
      </a:lvl2pPr>
      <a:lvl3pPr marL="1233488" indent="-319088" algn="l" rtl="0" eaLnBrk="0" fontAlgn="base" hangingPunct="0">
        <a:lnSpc>
          <a:spcPct val="90000"/>
        </a:lnSpc>
        <a:spcBef>
          <a:spcPts val="1000"/>
        </a:spcBef>
        <a:spcAft>
          <a:spcPct val="0"/>
        </a:spcAft>
        <a:buSzPct val="100000"/>
        <a:buFont typeface="Arial" charset="0"/>
        <a:buChar char="•"/>
        <a:defRPr sz="2800">
          <a:solidFill>
            <a:srgbClr val="000000"/>
          </a:solidFill>
          <a:latin typeface="+mn-lt"/>
          <a:ea typeface="+mn-ea"/>
          <a:cs typeface="+mn-cs"/>
          <a:sym typeface="Calibri" pitchFamily="34" charset="0"/>
        </a:defRPr>
      </a:lvl3pPr>
      <a:lvl4pPr marL="1727200" indent="-355600" algn="l" rtl="0" eaLnBrk="0" fontAlgn="base" hangingPunct="0">
        <a:lnSpc>
          <a:spcPct val="90000"/>
        </a:lnSpc>
        <a:spcBef>
          <a:spcPts val="1000"/>
        </a:spcBef>
        <a:spcAft>
          <a:spcPct val="0"/>
        </a:spcAft>
        <a:buSzPct val="100000"/>
        <a:buFont typeface="Arial" charset="0"/>
        <a:buChar char="•"/>
        <a:defRPr sz="2800">
          <a:solidFill>
            <a:srgbClr val="000000"/>
          </a:solidFill>
          <a:latin typeface="+mn-lt"/>
          <a:ea typeface="+mn-ea"/>
          <a:cs typeface="+mn-cs"/>
          <a:sym typeface="Calibri" pitchFamily="34" charset="0"/>
        </a:defRPr>
      </a:lvl4pPr>
      <a:lvl5pPr marL="2184400" indent="-355600" algn="l" rtl="0" eaLnBrk="0" fontAlgn="base" hangingPunct="0">
        <a:lnSpc>
          <a:spcPct val="90000"/>
        </a:lnSpc>
        <a:spcBef>
          <a:spcPts val="1000"/>
        </a:spcBef>
        <a:spcAft>
          <a:spcPct val="0"/>
        </a:spcAft>
        <a:buSzPct val="100000"/>
        <a:buFont typeface="Arial" charset="0"/>
        <a:buChar char="•"/>
        <a:defRPr sz="2800">
          <a:solidFill>
            <a:srgbClr val="000000"/>
          </a:solidFill>
          <a:latin typeface="+mn-lt"/>
          <a:ea typeface="+mn-ea"/>
          <a:cs typeface="+mn-cs"/>
          <a:sym typeface="Calibri" pitchFamily="34" charset="0"/>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solidFill>
            <a:srgbClr val="000000"/>
          </a:solidFill>
          <a:uFillTx/>
          <a:latin typeface="+mn-lt"/>
          <a:ea typeface="+mn-ea"/>
          <a:cs typeface="+mn-cs"/>
          <a:sym typeface="Calibri"/>
        </a:defRPr>
      </a:lvl9pPr>
    </p:bodyStyle>
    <p:otherStyle>
      <a:lvl1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1pPr>
      <a:lvl2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2pPr>
      <a:lvl3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3pPr>
      <a:lvl4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4pPr>
      <a:lvl5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5pPr>
      <a:lvl6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6pPr>
      <a:lvl7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7pPr>
      <a:lvl8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8pPr>
      <a:lvl9pPr marL="0" marR="0" indent="0" algn="r" defTabSz="914400" rtl="0" latinLnBrk="0">
        <a:lnSpc>
          <a:spcPct val="100000"/>
        </a:lnSpc>
        <a:spcBef>
          <a:spcPts val="0"/>
        </a:spcBef>
        <a:spcAft>
          <a:spcPts val="0"/>
        </a:spcAft>
        <a:buClrTx/>
        <a:buSzTx/>
        <a:buFontTx/>
        <a:buNone/>
        <a:tabLst/>
        <a:defRPr sz="1200" b="0" i="0" u="none" strike="noStrike" cap="none" spc="0" baseline="0">
          <a:solidFill>
            <a:schemeClr val="tx1"/>
          </a:solidFill>
          <a:uFillTx/>
          <a:latin typeface="+mn-lt"/>
          <a:ea typeface="+mn-ea"/>
          <a:cs typeface="+mn-cs"/>
          <a:sym typeface="Calibri"/>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itle 1"/>
          <p:cNvSpPr txBox="1">
            <a:spLocks noGrp="1"/>
          </p:cNvSpPr>
          <p:nvPr>
            <p:ph type="ctrTitle"/>
          </p:nvPr>
        </p:nvSpPr>
        <p:spPr>
          <a:xfrm>
            <a:off x="739775" y="3914775"/>
            <a:ext cx="8426450" cy="1901825"/>
          </a:xfrm>
        </p:spPr>
        <p:txBody>
          <a:bodyPr>
            <a:normAutofit/>
          </a:bodyPr>
          <a:lstStyle/>
          <a:p>
            <a:pPr algn="l" defTabSz="795338" eaLnBrk="1" hangingPunct="1"/>
            <a:r>
              <a:rPr lang="et-EE" sz="4600" b="1">
                <a:solidFill>
                  <a:srgbClr val="2479BF"/>
                </a:solidFill>
                <a:latin typeface="Times New Roman" panose="02020603050405020304" pitchFamily="18" charset="0"/>
                <a:cs typeface="Times New Roman" panose="02020603050405020304" pitchFamily="18" charset="0"/>
                <a:sym typeface="Calibri" pitchFamily="34" charset="0"/>
              </a:rPr>
              <a:t>Lääne-Harju valla arengukava</a:t>
            </a:r>
            <a:br>
              <a:rPr lang="et-EE" sz="4600" b="1">
                <a:solidFill>
                  <a:srgbClr val="2479BF"/>
                </a:solidFill>
                <a:latin typeface="Times New Roman" panose="02020603050405020304" pitchFamily="18" charset="0"/>
                <a:cs typeface="Times New Roman" panose="02020603050405020304" pitchFamily="18" charset="0"/>
                <a:sym typeface="Calibri" pitchFamily="34" charset="0"/>
              </a:rPr>
            </a:br>
            <a:r>
              <a:rPr lang="et-EE" sz="4600" b="1">
                <a:solidFill>
                  <a:srgbClr val="2479BF"/>
                </a:solidFill>
                <a:latin typeface="Times New Roman" panose="02020603050405020304" pitchFamily="18" charset="0"/>
                <a:cs typeface="Times New Roman" panose="02020603050405020304" pitchFamily="18" charset="0"/>
                <a:sym typeface="Calibri" pitchFamily="34" charset="0"/>
              </a:rPr>
              <a:t>2019−2030</a:t>
            </a:r>
          </a:p>
        </p:txBody>
      </p:sp>
      <p:pic>
        <p:nvPicPr>
          <p:cNvPr id="14338" name="Picture 5" descr="Picture 5"/>
          <p:cNvPicPr>
            <a:picLocks noChangeAspect="1"/>
          </p:cNvPicPr>
          <p:nvPr/>
        </p:nvPicPr>
        <p:blipFill>
          <a:blip r:embed="rId2"/>
          <a:srcRect/>
          <a:stretch>
            <a:fillRect/>
          </a:stretch>
        </p:blipFill>
        <p:spPr bwMode="auto">
          <a:xfrm>
            <a:off x="7399338" y="584200"/>
            <a:ext cx="1868487" cy="2516188"/>
          </a:xfrm>
          <a:prstGeom prst="rect">
            <a:avLst/>
          </a:prstGeom>
          <a:noFill/>
          <a:ln w="12700">
            <a:noFill/>
            <a:miter lim="400000"/>
            <a:headEnd/>
            <a:tailEnd/>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2479BF"/>
        </a:solidFill>
        <a:effectLst/>
      </p:bgPr>
    </p:bg>
    <p:spTree>
      <p:nvGrpSpPr>
        <p:cNvPr id="1" name=""/>
        <p:cNvGrpSpPr/>
        <p:nvPr/>
      </p:nvGrpSpPr>
      <p:grpSpPr>
        <a:xfrm>
          <a:off x="0" y="0"/>
          <a:ext cx="0" cy="0"/>
          <a:chOff x="0" y="0"/>
          <a:chExt cx="0" cy="0"/>
        </a:xfrm>
      </p:grpSpPr>
      <p:sp>
        <p:nvSpPr>
          <p:cNvPr id="15362" name="Title 1"/>
          <p:cNvSpPr txBox="1">
            <a:spLocks noGrp="1"/>
          </p:cNvSpPr>
          <p:nvPr>
            <p:ph type="title"/>
          </p:nvPr>
        </p:nvSpPr>
        <p:spPr>
          <a:xfrm>
            <a:off x="366713" y="407987"/>
            <a:ext cx="9166225" cy="468313"/>
          </a:xfrm>
        </p:spPr>
        <p:txBody>
          <a:bodyPr/>
          <a:lstStyle/>
          <a:p>
            <a:pPr defTabSz="620713"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Lääne-Harju valla arengukava 2019-2030</a:t>
            </a:r>
          </a:p>
        </p:txBody>
      </p:sp>
      <p:sp>
        <p:nvSpPr>
          <p:cNvPr id="116" name="Content Placeholder 2"/>
          <p:cNvSpPr txBox="1">
            <a:spLocks noGrp="1"/>
          </p:cNvSpPr>
          <p:nvPr>
            <p:ph type="body" idx="1"/>
          </p:nvPr>
        </p:nvSpPr>
        <p:spPr>
          <a:xfrm>
            <a:off x="285751" y="876300"/>
            <a:ext cx="9253538" cy="5735471"/>
          </a:xfrm>
        </p:spPr>
        <p:txBody>
          <a:bodyPr>
            <a:normAutofit fontScale="77500" lnSpcReduction="20000"/>
          </a:bodyPr>
          <a:lstStyle/>
          <a:p>
            <a:pPr marL="0" indent="0" algn="just" eaLnBrk="1" hangingPunct="1">
              <a:lnSpc>
                <a:spcPct val="100000"/>
              </a:lnSpc>
              <a:buFont typeface="Arial" charset="0"/>
              <a:buNone/>
            </a:pPr>
            <a:r>
              <a:rPr lang="et-EE" sz="2000">
                <a:solidFill>
                  <a:schemeClr val="bg1"/>
                </a:solidFill>
                <a:latin typeface="Times New Roman" panose="02020603050405020304" pitchFamily="18" charset="0"/>
                <a:cs typeface="Times New Roman" panose="02020603050405020304" pitchFamily="18" charset="0"/>
              </a:rPr>
              <a:t>Lääne-Harju vald on </a:t>
            </a:r>
            <a:r>
              <a:rPr lang="et-EE" sz="2000" err="1">
                <a:solidFill>
                  <a:schemeClr val="bg1"/>
                </a:solidFill>
                <a:latin typeface="Times New Roman" panose="02020603050405020304" pitchFamily="18" charset="0"/>
                <a:cs typeface="Times New Roman" panose="02020603050405020304" pitchFamily="18" charset="0"/>
              </a:rPr>
              <a:t>Loode-Eestis</a:t>
            </a:r>
            <a:r>
              <a:rPr lang="et-EE" sz="2000">
                <a:solidFill>
                  <a:schemeClr val="bg1"/>
                </a:solidFill>
                <a:latin typeface="Times New Roman" panose="02020603050405020304" pitchFamily="18" charset="0"/>
                <a:cs typeface="Times New Roman" panose="02020603050405020304" pitchFamily="18" charset="0"/>
              </a:rPr>
              <a:t> Harjumaal paiknev pika ja kauni rannajoone, rikkaliku loodus- ja kultuuripärandiga, hea ligipääsetavuse − sadamate, raudtee- ja maanteevõrgustikuga − ning mitmekesiste arengueeldustega, looduslähedane elu-, töö- ja </a:t>
            </a:r>
            <a:r>
              <a:rPr lang="et-EE" sz="2000" err="1">
                <a:solidFill>
                  <a:schemeClr val="bg1"/>
                </a:solidFill>
                <a:latin typeface="Times New Roman" panose="02020603050405020304" pitchFamily="18" charset="0"/>
                <a:cs typeface="Times New Roman" panose="02020603050405020304" pitchFamily="18" charset="0"/>
              </a:rPr>
              <a:t>puhkepiirkond</a:t>
            </a:r>
            <a:r>
              <a:rPr lang="et-EE" sz="2000">
                <a:solidFill>
                  <a:schemeClr val="bg1"/>
                </a:solidFill>
                <a:latin typeface="Times New Roman" panose="02020603050405020304" pitchFamily="18" charset="0"/>
                <a:cs typeface="Times New Roman" panose="02020603050405020304" pitchFamily="18" charset="0"/>
              </a:rPr>
              <a:t>. Siin elavad oma kodukohast hoolivad, rahulolevad ja tegusad inimesed. </a:t>
            </a:r>
          </a:p>
          <a:p>
            <a:pPr marL="0" indent="0" algn="just" eaLnBrk="1" hangingPunct="1">
              <a:lnSpc>
                <a:spcPct val="100000"/>
              </a:lnSpc>
              <a:buFont typeface="Arial" charset="0"/>
              <a:buNone/>
            </a:pPr>
            <a:r>
              <a:rPr lang="et-EE" sz="2000">
                <a:solidFill>
                  <a:schemeClr val="bg1"/>
                </a:solidFill>
                <a:latin typeface="Times New Roman" panose="02020603050405020304" pitchFamily="18" charset="0"/>
                <a:cs typeface="Times New Roman" panose="02020603050405020304" pitchFamily="18" charset="0"/>
              </a:rPr>
              <a:t>Valla arenguvisiooniks on terviklikult, keskkonnahoidlikult ja piirkonniti tasakaalustatult arenev, säästliku ja nutika elukorraldusega heal järjel omavalitsus. Lääne-Harju vallas on kliimaeesmärkidega kooskõlas juhtimine, heakorrastatud ja turvaline elukeskkond, elujõuline ning omaalgatuslik kogukond, kättesaadavad ja vajaduspõhised avalikud teenused, mitmekesised liikumisvõimalused ning tasuvad kodulähedased töökohad. </a:t>
            </a:r>
          </a:p>
          <a:p>
            <a:pPr marL="0" indent="0" algn="just" eaLnBrk="1" hangingPunct="1">
              <a:lnSpc>
                <a:spcPct val="100000"/>
              </a:lnSpc>
              <a:buFont typeface="Arial" charset="0"/>
              <a:buNone/>
            </a:pPr>
            <a:r>
              <a:rPr lang="et-EE" sz="2000">
                <a:solidFill>
                  <a:schemeClr val="bg1"/>
                </a:solidFill>
                <a:latin typeface="Times New Roman" panose="02020603050405020304" pitchFamily="18" charset="0"/>
                <a:cs typeface="Times New Roman" panose="02020603050405020304" pitchFamily="18" charset="0"/>
              </a:rPr>
              <a:t>Lisaks vallaelanike rahulolu tagamisele on tähtis, et Lääne-Harju vald on hea mainega ja ligitõmbav elu-, ettevõtlus- ja külastuskeskkond, mida juhitakse kaasavalt, tõhusalt, uuendusmeelselt ning koostööd väärtustavalt. </a:t>
            </a:r>
          </a:p>
          <a:p>
            <a:pPr marL="0" indent="0" algn="just" eaLnBrk="1" hangingPunct="1">
              <a:lnSpc>
                <a:spcPct val="70000"/>
              </a:lnSpc>
              <a:buFont typeface="Arial" charset="0"/>
              <a:buNone/>
            </a:pPr>
            <a:endParaRPr lang="et-EE" sz="900">
              <a:solidFill>
                <a:schemeClr val="bg1"/>
              </a:solidFill>
              <a:latin typeface="Times New Roman" panose="02020603050405020304" pitchFamily="18" charset="0"/>
              <a:cs typeface="Times New Roman" panose="02020603050405020304" pitchFamily="18" charset="0"/>
            </a:endParaRPr>
          </a:p>
          <a:p>
            <a:pPr marL="0" indent="0" algn="just"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Valla arendamisel keskendutakse järgnevatele valdkondadele:</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1.	Valitsemine</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2.	Haridus</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3.	Elamu- ja kommunaalmajandus</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4.	Keskkond ja kliima</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5.	Liikuvus</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6.	Sotsiaalne kaitse</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7.	Kultuur, sport ja vaba aeg</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8.	Tervis ja turvalisus</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9.	Ligipääsetavus</a:t>
            </a:r>
          </a:p>
          <a:p>
            <a:pPr marL="0" indent="0" defTabSz="363538" eaLnBrk="1" hangingPunct="1">
              <a:lnSpc>
                <a:spcPct val="70000"/>
              </a:lnSpc>
              <a:buFont typeface="Arial" charset="0"/>
              <a:buNone/>
            </a:pPr>
            <a:r>
              <a:rPr lang="et-EE" sz="1900">
                <a:solidFill>
                  <a:schemeClr val="bg1"/>
                </a:solidFill>
                <a:latin typeface="Times New Roman" panose="02020603050405020304" pitchFamily="18" charset="0"/>
                <a:cs typeface="Times New Roman" panose="02020603050405020304" pitchFamily="18" charset="0"/>
              </a:rPr>
              <a:t>10.	Ettevõtluskeskkond</a:t>
            </a:r>
          </a:p>
        </p:txBody>
      </p:sp>
      <p:sp>
        <p:nvSpPr>
          <p:cNvPr id="15364" name="Slide Number Placeholder 5"/>
          <p:cNvSpPr>
            <a:spLocks noGrp="1"/>
          </p:cNvSpPr>
          <p:nvPr>
            <p:ph type="sldNum" sz="quarter" idx="10"/>
          </p:nvPr>
        </p:nvSpPr>
        <p:spPr bwMode="auto">
          <a:xfrm>
            <a:off x="4870767" y="6350166"/>
            <a:ext cx="164465" cy="261606"/>
          </a:xfrm>
          <a:noFill/>
          <a:ln>
            <a:headEnd/>
            <a:tailEnd/>
          </a:ln>
        </p:spPr>
        <p:txBody>
          <a:bodyPr vert="horz" numCol="1" anchorCtr="0" compatLnSpc="1">
            <a:prstTxWarp prst="textNoShape">
              <a:avLst/>
            </a:prstTxWarp>
          </a:bodyPr>
          <a:lstStyle/>
          <a:p>
            <a:pPr algn="ctr" fontAlgn="base">
              <a:spcBef>
                <a:spcPct val="0"/>
              </a:spcBef>
              <a:spcAft>
                <a:spcPct val="0"/>
              </a:spcAft>
            </a:pPr>
            <a:fld id="{0F665CEE-4571-4D69-BDBC-EC2D62B3ABEF}" type="slidenum">
              <a:rPr lang="et-EE" sz="1100"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2</a:t>
            </a:fld>
            <a:endParaRPr lang="et-EE" sz="1100">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24A606"/>
        </a:solidFill>
        <a:effectLst/>
      </p:bgPr>
    </p:bg>
    <p:spTree>
      <p:nvGrpSpPr>
        <p:cNvPr id="1" name=""/>
        <p:cNvGrpSpPr/>
        <p:nvPr/>
      </p:nvGrpSpPr>
      <p:grpSpPr>
        <a:xfrm>
          <a:off x="0" y="0"/>
          <a:ext cx="0" cy="0"/>
          <a:chOff x="0" y="0"/>
          <a:chExt cx="0" cy="0"/>
        </a:xfrm>
      </p:grpSpPr>
      <p:sp>
        <p:nvSpPr>
          <p:cNvPr id="16386" name="Title 1"/>
          <p:cNvSpPr txBox="1">
            <a:spLocks noGrp="1"/>
          </p:cNvSpPr>
          <p:nvPr>
            <p:ph type="title"/>
          </p:nvPr>
        </p:nvSpPr>
        <p:spPr>
          <a:xfrm>
            <a:off x="388938" y="510382"/>
            <a:ext cx="8543925" cy="549275"/>
          </a:xfrm>
        </p:spPr>
        <p:txBody>
          <a:bodyPr/>
          <a:lstStyle/>
          <a:p>
            <a:pPr defTabSz="749300"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1. Valitsemine</a:t>
            </a:r>
          </a:p>
        </p:txBody>
      </p:sp>
      <p:sp>
        <p:nvSpPr>
          <p:cNvPr id="120" name="Content Placeholder 2"/>
          <p:cNvSpPr txBox="1">
            <a:spLocks noGrp="1"/>
          </p:cNvSpPr>
          <p:nvPr>
            <p:ph type="body" idx="1"/>
          </p:nvPr>
        </p:nvSpPr>
        <p:spPr>
          <a:xfrm>
            <a:off x="436561" y="1152731"/>
            <a:ext cx="9032875" cy="5071268"/>
          </a:xfrm>
        </p:spPr>
        <p:txBody>
          <a:bodyPr>
            <a:normAutofit fontScale="92500" lnSpcReduction="20000"/>
          </a:bodyPr>
          <a:lstStyle/>
          <a:p>
            <a:pPr marL="0" indent="0" algn="just">
              <a:spcAft>
                <a:spcPts val="600"/>
              </a:spcAft>
              <a:buNone/>
            </a:pPr>
            <a:r>
              <a:rPr lang="et-EE"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Lääne-Harju Vallavalitsuse valitsemine hõlmab erinevaid ülesandeid ja vastutusalasid, mille eesmärk on tagada kohaliku omavalitsuse tõhus toimimine ning samaaegselt pakkuda elanikele vajalikke teenuseid ja heaolu. </a:t>
            </a:r>
          </a:p>
          <a:p>
            <a:pPr marL="0" indent="0" algn="just">
              <a:spcAft>
                <a:spcPts val="600"/>
              </a:spcAft>
              <a:buNone/>
            </a:pPr>
            <a:r>
              <a:rPr lang="et-EE"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Vallavalitsus tegeleb planeerimise ja eelarvestamisega ning vastutab üldplaneeringute ja eelarvete koostamise eest. Koostab valla tegevusi suunavad strateegilised arengukavad ning pakub elanikele mitmesuguseid avalikke teenuseid sh haridust, tervishoidu, sotsiaalhoolekannet ja keskkonnahaldust. Eelarve koostamisega tagatakse rahaliste vahendite õiglane jaotus erinevate teenuste ja projektide vahel. </a:t>
            </a:r>
          </a:p>
          <a:p>
            <a:pPr marL="0" indent="0" algn="just">
              <a:spcAft>
                <a:spcPts val="600"/>
              </a:spcAft>
              <a:buNone/>
            </a:pPr>
            <a:r>
              <a:rPr lang="et-EE" dirty="0">
                <a:solidFill>
                  <a:schemeClr val="bg1"/>
                </a:solidFill>
                <a:effectLst/>
                <a:latin typeface="Times New Roman" panose="02020603050405020304" pitchFamily="18" charset="0"/>
                <a:ea typeface="Calibri" panose="020F0502020204030204" pitchFamily="34" charset="0"/>
                <a:cs typeface="Times New Roman" panose="02020603050405020304" pitchFamily="18" charset="0"/>
              </a:rPr>
              <a:t>Valitsemine mõjutab otseselt kohalikku kogukonda ja siinsete elanike elukvaliteeti. Seepärast on oluline, et valitsuse töö on läbipaistev, kohalikud teenused on kättesaadavad kõigile valla elanikele ja vastavad nende vajadustele. </a:t>
            </a:r>
          </a:p>
          <a:p>
            <a:pPr marL="0" indent="0" algn="just" eaLnBrk="1" hangingPunct="1">
              <a:spcBef>
                <a:spcPts val="600"/>
              </a:spcBef>
              <a:buSzTx/>
              <a:buFont typeface="Arial" charset="0"/>
              <a:buNone/>
            </a:pPr>
            <a:endParaRPr lang="et-EE" sz="1900" dirty="0">
              <a:solidFill>
                <a:srgbClr val="FFFFFF"/>
              </a:solidFill>
            </a:endParaRPr>
          </a:p>
        </p:txBody>
      </p:sp>
      <p:sp>
        <p:nvSpPr>
          <p:cNvPr id="16388" name="Slide Number Placeholder 5"/>
          <p:cNvSpPr>
            <a:spLocks noGrp="1"/>
          </p:cNvSpPr>
          <p:nvPr>
            <p:ph type="sldNum" sz="quarter" idx="10"/>
          </p:nvPr>
        </p:nvSpPr>
        <p:spPr bwMode="auto">
          <a:xfrm>
            <a:off x="4868363" y="6312309"/>
            <a:ext cx="169273" cy="276995"/>
          </a:xfrm>
          <a:noFill/>
          <a:ln>
            <a:headEnd/>
            <a:tailEnd/>
          </a:ln>
        </p:spPr>
        <p:txBody>
          <a:bodyPr vert="horz" numCol="1" anchorCtr="0" compatLnSpc="1">
            <a:prstTxWarp prst="textNoShape">
              <a:avLst/>
            </a:prstTxWarp>
          </a:bodyPr>
          <a:lstStyle/>
          <a:p>
            <a:pPr algn="ctr" fontAlgn="base">
              <a:spcBef>
                <a:spcPct val="0"/>
              </a:spcBef>
              <a:spcAft>
                <a:spcPct val="0"/>
              </a:spcAft>
            </a:pPr>
            <a:fld id="{D4711B7A-3773-4375-84DF-D003F5A903D2}"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3</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24A606"/>
        </a:solidFill>
        <a:effectLst/>
      </p:bgPr>
    </p:bg>
    <p:spTree>
      <p:nvGrpSpPr>
        <p:cNvPr id="1" name=""/>
        <p:cNvGrpSpPr/>
        <p:nvPr/>
      </p:nvGrpSpPr>
      <p:grpSpPr>
        <a:xfrm>
          <a:off x="0" y="0"/>
          <a:ext cx="0" cy="0"/>
          <a:chOff x="0" y="0"/>
          <a:chExt cx="0" cy="0"/>
        </a:xfrm>
      </p:grpSpPr>
      <p:grpSp>
        <p:nvGrpSpPr>
          <p:cNvPr id="17410" name="Rounded Rectangle 5"/>
          <p:cNvGrpSpPr>
            <a:grpSpLocks/>
          </p:cNvGrpSpPr>
          <p:nvPr/>
        </p:nvGrpSpPr>
        <p:grpSpPr bwMode="auto">
          <a:xfrm>
            <a:off x="274535" y="1593421"/>
            <a:ext cx="5935765" cy="959279"/>
            <a:chOff x="15968" y="-40502"/>
            <a:chExt cx="6314710" cy="1629919"/>
          </a:xfrm>
        </p:grpSpPr>
        <p:sp>
          <p:nvSpPr>
            <p:cNvPr id="17416" name="Rounded Rectangle"/>
            <p:cNvSpPr>
              <a:spLocks noChangeArrowheads="1"/>
            </p:cNvSpPr>
            <p:nvPr/>
          </p:nvSpPr>
          <p:spPr bwMode="auto">
            <a:xfrm>
              <a:off x="15968" y="-40502"/>
              <a:ext cx="6314710" cy="1629919"/>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FFFFFF"/>
                </a:solidFill>
                <a:latin typeface="Calibri" pitchFamily="34" charset="0"/>
              </a:endParaRPr>
            </a:p>
          </p:txBody>
        </p:sp>
        <p:sp>
          <p:nvSpPr>
            <p:cNvPr id="124" name="1.1 Asulakeskuste korrastamine Paldiskis, Laulasmaal, Kloogal, Keila-Joal, Karjakülas, Leholas, Vasalemmas, Rummus, Ämaris, Padisel ja Harju-Ristil…"/>
            <p:cNvSpPr txBox="1"/>
            <p:nvPr/>
          </p:nvSpPr>
          <p:spPr>
            <a:xfrm>
              <a:off x="205450" y="248995"/>
              <a:ext cx="5935745" cy="1050923"/>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442913" indent="-442913" algn="just" hangingPunct="0"/>
              <a:r>
                <a:rPr lang="et-EE" sz="1700" dirty="0">
                  <a:solidFill>
                    <a:srgbClr val="24A606"/>
                  </a:solidFill>
                  <a:latin typeface="Times New Roman" panose="02020603050405020304" pitchFamily="18" charset="0"/>
                  <a:cs typeface="Times New Roman" panose="02020603050405020304" pitchFamily="18" charset="0"/>
                </a:rPr>
                <a:t>1.1	Avalike teenuste kavandamise ja osutamise arendamine</a:t>
              </a:r>
            </a:p>
            <a:p>
              <a:pPr marL="442913" indent="-442913" algn="just" hangingPunct="0"/>
              <a:r>
                <a:rPr lang="et-EE" sz="1700" dirty="0">
                  <a:solidFill>
                    <a:srgbClr val="24A606"/>
                  </a:solidFill>
                  <a:latin typeface="Times New Roman" panose="02020603050405020304" pitchFamily="18" charset="0"/>
                  <a:cs typeface="Times New Roman" panose="02020603050405020304" pitchFamily="18" charset="0"/>
                </a:rPr>
                <a:t>1.2	Elanike kaasamine ja kaasamise võimaluste laiendamine</a:t>
              </a:r>
            </a:p>
          </p:txBody>
        </p:sp>
      </p:grpSp>
      <p:grpSp>
        <p:nvGrpSpPr>
          <p:cNvPr id="17411" name="Rounded Rectangle 6"/>
          <p:cNvGrpSpPr>
            <a:grpSpLocks/>
          </p:cNvGrpSpPr>
          <p:nvPr/>
        </p:nvGrpSpPr>
        <p:grpSpPr bwMode="auto">
          <a:xfrm>
            <a:off x="6357435" y="1593421"/>
            <a:ext cx="3333988" cy="2997629"/>
            <a:chOff x="0" y="-16173"/>
            <a:chExt cx="2422627" cy="4775333"/>
          </a:xfrm>
        </p:grpSpPr>
        <p:sp>
          <p:nvSpPr>
            <p:cNvPr id="126" name="Rounded Rectangle"/>
            <p:cNvSpPr/>
            <p:nvPr/>
          </p:nvSpPr>
          <p:spPr>
            <a:xfrm>
              <a:off x="0" y="-16173"/>
              <a:ext cx="2422627" cy="4775333"/>
            </a:xfrm>
            <a:prstGeom prst="roundRect">
              <a:avLst>
                <a:gd name="adj" fmla="val 11402"/>
              </a:avLst>
            </a:prstGeom>
            <a:solidFill>
              <a:srgbClr val="FFFFFF"/>
            </a:solidFill>
            <a:ln w="12700" cap="flat">
              <a:solidFill>
                <a:srgbClr val="FFFFFF"/>
              </a:solidFill>
              <a:prstDash val="solid"/>
              <a:miter lim="800000"/>
            </a:ln>
            <a:effectLst/>
          </p:spPr>
          <p:txBody>
            <a:bodyPr lIns="45718" tIns="45718" rIns="45718" bIns="45718" anchor="ctr"/>
            <a:lstStyle/>
            <a:p>
              <a:pPr algn="ctr" fontAlgn="auto" hangingPunct="0">
                <a:spcBef>
                  <a:spcPts val="0"/>
                </a:spcBef>
                <a:spcAft>
                  <a:spcPts val="0"/>
                </a:spcAft>
                <a:defRPr sz="1400" b="1">
                  <a:solidFill>
                    <a:schemeClr val="accent6"/>
                  </a:solidFill>
                </a:defRPr>
              </a:pPr>
              <a:endParaRPr sz="1400" b="1" kern="0">
                <a:solidFill>
                  <a:schemeClr val="accent6"/>
                </a:solidFill>
                <a:latin typeface="+mn-lt"/>
                <a:cs typeface="+mn-cs"/>
                <a:sym typeface="Calibri"/>
              </a:endParaRPr>
            </a:p>
          </p:txBody>
        </p:sp>
        <p:sp>
          <p:nvSpPr>
            <p:cNvPr id="127" name="Mõju…"/>
            <p:cNvSpPr txBox="1"/>
            <p:nvPr/>
          </p:nvSpPr>
          <p:spPr>
            <a:xfrm>
              <a:off x="152406" y="2096631"/>
              <a:ext cx="2117814" cy="282939"/>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algn="ctr" fontAlgn="auto" hangingPunct="0">
                <a:spcBef>
                  <a:spcPts val="0"/>
                </a:spcBef>
                <a:spcAft>
                  <a:spcPts val="0"/>
                </a:spcAft>
                <a:defRPr sz="1400" b="1">
                  <a:solidFill>
                    <a:schemeClr val="accent6"/>
                  </a:solidFill>
                </a:defRPr>
              </a:pPr>
              <a:endParaRPr lang="et-EE" kern="0">
                <a:solidFill>
                  <a:schemeClr val="accent6"/>
                </a:solidFill>
                <a:latin typeface="Times New Roman" panose="02020603050405020304" pitchFamily="18" charset="0"/>
                <a:cs typeface="Times New Roman" panose="02020603050405020304" pitchFamily="18" charset="0"/>
                <a:sym typeface="Calibri"/>
              </a:endParaRPr>
            </a:p>
          </p:txBody>
        </p:sp>
      </p:grpSp>
      <p:sp>
        <p:nvSpPr>
          <p:cNvPr id="17412" name="Title 1"/>
          <p:cNvSpPr txBox="1">
            <a:spLocks noChangeArrowheads="1"/>
          </p:cNvSpPr>
          <p:nvPr/>
        </p:nvSpPr>
        <p:spPr bwMode="auto">
          <a:xfrm>
            <a:off x="431800" y="237438"/>
            <a:ext cx="9042400" cy="1061825"/>
          </a:xfrm>
          <a:prstGeom prst="rect">
            <a:avLst/>
          </a:prstGeom>
          <a:noFill/>
          <a:ln w="12700">
            <a:noFill/>
            <a:miter lim="400000"/>
            <a:headEnd/>
            <a:tailEnd/>
          </a:ln>
        </p:spPr>
        <p:txBody>
          <a:bodyPr lIns="45718" tIns="45718" rIns="45718" bIns="45718" anchor="ctr">
            <a:spAutoFit/>
          </a:bodyPr>
          <a:lstStyle/>
          <a:p>
            <a:pPr hangingPunct="0">
              <a:lnSpc>
                <a:spcPct val="90000"/>
              </a:lnSpc>
            </a:pPr>
            <a:endParaRPr lang="et-EE" sz="3500" b="1">
              <a:solidFill>
                <a:srgbClr val="FFFFFF"/>
              </a:solidFill>
              <a:latin typeface="Times New Roman"/>
              <a:cs typeface="Times New Roman"/>
            </a:endParaRPr>
          </a:p>
          <a:p>
            <a:pPr>
              <a:lnSpc>
                <a:spcPct val="90000"/>
              </a:lnSpc>
            </a:pPr>
            <a:r>
              <a:rPr lang="et-EE" sz="3500" b="1">
                <a:solidFill>
                  <a:srgbClr val="FFFFFF"/>
                </a:solidFill>
                <a:latin typeface="Times New Roman"/>
                <a:cs typeface="Times New Roman"/>
              </a:rPr>
              <a:t>1. Valitsemine</a:t>
            </a:r>
            <a:endParaRPr lang="et-EE">
              <a:latin typeface="Times New Roman"/>
              <a:cs typeface="Times New Roman"/>
            </a:endParaRPr>
          </a:p>
        </p:txBody>
      </p:sp>
      <p:sp>
        <p:nvSpPr>
          <p:cNvPr id="17413" name="Slide Number Placeholder 3"/>
          <p:cNvSpPr>
            <a:spLocks noGrp="1"/>
          </p:cNvSpPr>
          <p:nvPr>
            <p:ph type="sldNum" sz="quarter" idx="10"/>
          </p:nvPr>
        </p:nvSpPr>
        <p:spPr bwMode="auto">
          <a:xfrm>
            <a:off x="4783727" y="6373544"/>
            <a:ext cx="169273" cy="276995"/>
          </a:xfrm>
          <a:noFill/>
          <a:ln>
            <a:headEnd/>
            <a:tailEnd/>
          </a:ln>
        </p:spPr>
        <p:txBody>
          <a:bodyPr vert="horz" numCol="1" anchorCtr="0" compatLnSpc="1">
            <a:prstTxWarp prst="textNoShape">
              <a:avLst/>
            </a:prstTxWarp>
          </a:bodyPr>
          <a:lstStyle/>
          <a:p>
            <a:pPr fontAlgn="base">
              <a:spcBef>
                <a:spcPct val="0"/>
              </a:spcBef>
              <a:spcAft>
                <a:spcPct val="0"/>
              </a:spcAft>
            </a:pPr>
            <a:fld id="{F31574FC-8ACA-4EAC-A793-A9143B4808B8}"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fontAlgn="base">
                <a:spcBef>
                  <a:spcPct val="0"/>
                </a:spcBef>
                <a:spcAft>
                  <a:spcPct val="0"/>
                </a:spcAft>
              </a:pPr>
              <a:t>4</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
        <p:nvSpPr>
          <p:cNvPr id="11" name="TextBox 10">
            <a:extLst>
              <a:ext uri="{FF2B5EF4-FFF2-40B4-BE49-F238E27FC236}">
                <a16:creationId xmlns:a16="http://schemas.microsoft.com/office/drawing/2014/main" id="{4DC59EE2-E354-44CE-8149-6896F83DD4AD}"/>
              </a:ext>
            </a:extLst>
          </p:cNvPr>
          <p:cNvSpPr txBox="1"/>
          <p:nvPr/>
        </p:nvSpPr>
        <p:spPr>
          <a:xfrm>
            <a:off x="6388411" y="1699874"/>
            <a:ext cx="3333988" cy="277274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indent="266700">
              <a:lnSpc>
                <a:spcPct val="107000"/>
              </a:lnSpc>
              <a:spcAft>
                <a:spcPts val="800"/>
              </a:spcAft>
            </a:pPr>
            <a:r>
              <a:rPr lang="et-EE" sz="2000" b="1" dirty="0">
                <a:solidFill>
                  <a:srgbClr val="24A606"/>
                </a:solidFill>
                <a:effectLst/>
                <a:latin typeface="Times New Roman" panose="02020603050405020304" pitchFamily="18" charset="0"/>
                <a:ea typeface="Calibri" panose="020F0502020204030204" pitchFamily="34" charset="0"/>
                <a:cs typeface="Times New Roman" panose="02020603050405020304" pitchFamily="18" charset="0"/>
              </a:rPr>
              <a:t>Mõju</a:t>
            </a:r>
          </a:p>
          <a:p>
            <a:pPr marL="180975" lvl="0" indent="-180975">
              <a:lnSpc>
                <a:spcPct val="107000"/>
              </a:lnSpc>
              <a:spcAft>
                <a:spcPts val="800"/>
              </a:spcAft>
              <a:buFont typeface="Arial" panose="020B0604020202020204" pitchFamily="34" charset="0"/>
              <a:buChar char="•"/>
              <a:tabLst>
                <a:tab pos="354013" algn="l"/>
              </a:tabLst>
            </a:pPr>
            <a:r>
              <a:rPr lang="et-EE" sz="1700" dirty="0">
                <a:solidFill>
                  <a:srgbClr val="24A606"/>
                </a:solidFill>
                <a:effectLst/>
                <a:latin typeface="Times New Roman" panose="02020603050405020304" pitchFamily="18" charset="0"/>
                <a:ea typeface="Calibri" panose="020F0502020204030204" pitchFamily="34" charset="0"/>
                <a:cs typeface="Times New Roman" panose="02020603050405020304" pitchFamily="18" charset="0"/>
              </a:rPr>
              <a:t>Elanike kaasamine ja kaasamise võimaluste laiendamine erinevate teemadega seotud aruteludesse</a:t>
            </a:r>
          </a:p>
          <a:p>
            <a:pPr marL="180975" lvl="0" indent="-180975">
              <a:lnSpc>
                <a:spcPct val="107000"/>
              </a:lnSpc>
              <a:spcAft>
                <a:spcPts val="800"/>
              </a:spcAft>
              <a:buFont typeface="Arial" panose="020B0604020202020204" pitchFamily="34" charset="0"/>
              <a:buChar char="•"/>
              <a:tabLst>
                <a:tab pos="354013" algn="l"/>
              </a:tabLst>
            </a:pPr>
            <a:r>
              <a:rPr lang="et-EE" sz="1700" dirty="0">
                <a:solidFill>
                  <a:srgbClr val="24A606"/>
                </a:solidFill>
                <a:effectLst/>
                <a:latin typeface="Times New Roman" panose="02020603050405020304" pitchFamily="18" charset="0"/>
                <a:ea typeface="Calibri" panose="020F0502020204030204" pitchFamily="34" charset="0"/>
                <a:cs typeface="Times New Roman" panose="02020603050405020304" pitchFamily="18" charset="0"/>
              </a:rPr>
              <a:t>E-teenuste kättesaadavuse parandamine</a:t>
            </a:r>
          </a:p>
          <a:p>
            <a:pPr marL="180975" lvl="0" indent="-180975">
              <a:lnSpc>
                <a:spcPct val="107000"/>
              </a:lnSpc>
              <a:spcAft>
                <a:spcPts val="800"/>
              </a:spcAft>
              <a:buFont typeface="Arial" panose="020B0604020202020204" pitchFamily="34" charset="0"/>
              <a:buChar char="•"/>
              <a:tabLst>
                <a:tab pos="354013" algn="l"/>
              </a:tabLst>
            </a:pPr>
            <a:r>
              <a:rPr lang="et-EE" sz="1700" dirty="0">
                <a:solidFill>
                  <a:srgbClr val="24A606"/>
                </a:solidFill>
                <a:effectLst/>
                <a:latin typeface="Times New Roman" panose="02020603050405020304" pitchFamily="18" charset="0"/>
                <a:ea typeface="Calibri" panose="020F0502020204030204" pitchFamily="34" charset="0"/>
                <a:cs typeface="Times New Roman" panose="02020603050405020304" pitchFamily="18" charset="0"/>
              </a:rPr>
              <a:t>Elanike rahulolu kasv </a:t>
            </a:r>
          </a:p>
          <a:p>
            <a:pPr marL="180975" lvl="0" indent="-180975">
              <a:lnSpc>
                <a:spcPct val="107000"/>
              </a:lnSpc>
              <a:spcAft>
                <a:spcPts val="800"/>
              </a:spcAft>
              <a:buFont typeface="Arial" panose="020B0604020202020204" pitchFamily="34" charset="0"/>
              <a:buChar char="•"/>
              <a:tabLst>
                <a:tab pos="354013" algn="l"/>
              </a:tabLst>
            </a:pPr>
            <a:r>
              <a:rPr lang="et-EE" sz="1700" dirty="0">
                <a:solidFill>
                  <a:srgbClr val="24A606"/>
                </a:solidFill>
                <a:effectLst/>
                <a:latin typeface="Times New Roman" panose="02020603050405020304" pitchFamily="18" charset="0"/>
                <a:ea typeface="Calibri" panose="020F0502020204030204" pitchFamily="34" charset="0"/>
                <a:cs typeface="Times New Roman" panose="02020603050405020304" pitchFamily="18" charset="0"/>
              </a:rPr>
              <a:t>Valla maine kasv</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61C9E"/>
        </a:solidFill>
        <a:effectLst/>
      </p:bgPr>
    </p:bg>
    <p:spTree>
      <p:nvGrpSpPr>
        <p:cNvPr id="1" name=""/>
        <p:cNvGrpSpPr/>
        <p:nvPr/>
      </p:nvGrpSpPr>
      <p:grpSpPr>
        <a:xfrm>
          <a:off x="0" y="0"/>
          <a:ext cx="0" cy="0"/>
          <a:chOff x="0" y="0"/>
          <a:chExt cx="0" cy="0"/>
        </a:xfrm>
      </p:grpSpPr>
      <p:sp>
        <p:nvSpPr>
          <p:cNvPr id="138" name="Content Placeholder 2"/>
          <p:cNvSpPr txBox="1">
            <a:spLocks noGrp="1"/>
          </p:cNvSpPr>
          <p:nvPr>
            <p:ph type="body" idx="1"/>
          </p:nvPr>
        </p:nvSpPr>
        <p:spPr>
          <a:xfrm>
            <a:off x="542925" y="1412154"/>
            <a:ext cx="8788400" cy="4183062"/>
          </a:xfrm>
        </p:spPr>
        <p:txBody>
          <a:bodyPr>
            <a:normAutofit/>
          </a:bodyPr>
          <a:lstStyle/>
          <a:p>
            <a:pPr marL="0" indent="0" algn="just" defTabSz="756391" eaLnBrk="1" fontAlgn="auto" hangingPunct="1">
              <a:spcBef>
                <a:spcPts val="700"/>
              </a:spcBef>
              <a:spcAft>
                <a:spcPts val="0"/>
              </a:spcAft>
              <a:buSzTx/>
              <a:buFont typeface="Arial"/>
              <a:buNone/>
              <a:defRPr sz="2640">
                <a:solidFill>
                  <a:srgbClr val="FFFFFF"/>
                </a:solidFill>
              </a:defRPr>
            </a:pPr>
            <a:r>
              <a:rPr lang="et-EE" sz="2600">
                <a:solidFill>
                  <a:srgbClr val="FFFFFF"/>
                </a:solidFill>
                <a:latin typeface="Times New Roman" panose="02020603050405020304" pitchFamily="18" charset="0"/>
                <a:cs typeface="Times New Roman" panose="02020603050405020304" pitchFamily="18" charset="0"/>
                <a:sym typeface="Calibri"/>
              </a:rPr>
              <a:t>Lääne-Harju valla haridusruum on terviklik, sidus, hästi juhitud ja tõhusalt toimiv. Lääne-Harju valla lastel on võimalik omandada kvaliteetset ja konkurentsivõimelist alus-, </a:t>
            </a:r>
            <a:r>
              <a:rPr lang="et-EE" sz="2600" err="1">
                <a:solidFill>
                  <a:srgbClr val="FFFFFF"/>
                </a:solidFill>
                <a:latin typeface="Times New Roman" panose="02020603050405020304" pitchFamily="18" charset="0"/>
                <a:cs typeface="Times New Roman" panose="02020603050405020304" pitchFamily="18" charset="0"/>
                <a:sym typeface="Calibri"/>
              </a:rPr>
              <a:t>üld</a:t>
            </a:r>
            <a:r>
              <a:rPr lang="et-EE" sz="2600">
                <a:solidFill>
                  <a:srgbClr val="FFFFFF"/>
                </a:solidFill>
                <a:latin typeface="Times New Roman" panose="02020603050405020304" pitchFamily="18" charset="0"/>
                <a:cs typeface="Times New Roman" panose="02020603050405020304" pitchFamily="18" charset="0"/>
                <a:sym typeface="Calibri"/>
              </a:rPr>
              <a:t>- ning huviharidust. Toevajadusega lastele ja peredele on tugiteenused tagatud.</a:t>
            </a:r>
          </a:p>
          <a:p>
            <a:pPr marL="0" indent="0" algn="just" defTabSz="756391" eaLnBrk="1" fontAlgn="auto" hangingPunct="1">
              <a:spcBef>
                <a:spcPts val="700"/>
              </a:spcBef>
              <a:spcAft>
                <a:spcPts val="0"/>
              </a:spcAft>
              <a:buSzTx/>
              <a:buFont typeface="Arial"/>
              <a:buNone/>
              <a:defRPr sz="2640">
                <a:solidFill>
                  <a:srgbClr val="FFFFFF"/>
                </a:solidFill>
              </a:defRPr>
            </a:pPr>
            <a:r>
              <a:rPr lang="et-EE" sz="2600">
                <a:solidFill>
                  <a:srgbClr val="FFFFFF"/>
                </a:solidFill>
                <a:latin typeface="Times New Roman" panose="02020603050405020304" pitchFamily="18" charset="0"/>
                <a:cs typeface="Times New Roman" panose="02020603050405020304" pitchFamily="18" charset="0"/>
                <a:sym typeface="Calibri"/>
              </a:rPr>
              <a:t>Siinsetes lasteaedades ja koolides töötavad kvalifitseeritud ja motiveeritud haridustöötajad. Õpikeskkond on kaasaegne, õppima innustav ja lapse arengut toetav. Tugeva põhi- ja gümnaasiumihariduse omandamise võimaluste kaudu on valla lastele ja noortele tagatud haridustee jätkamine. Loodud on võimalused õppimiseks elukaare üleselt.</a:t>
            </a:r>
          </a:p>
        </p:txBody>
      </p:sp>
      <p:sp>
        <p:nvSpPr>
          <p:cNvPr id="19459" name="Title 1"/>
          <p:cNvSpPr txBox="1">
            <a:spLocks noChangeArrowheads="1"/>
          </p:cNvSpPr>
          <p:nvPr/>
        </p:nvSpPr>
        <p:spPr bwMode="auto">
          <a:xfrm>
            <a:off x="574675" y="614749"/>
            <a:ext cx="8756650" cy="577077"/>
          </a:xfrm>
          <a:prstGeom prst="rect">
            <a:avLst/>
          </a:prstGeom>
          <a:noFill/>
          <a:ln w="12700">
            <a:noFill/>
            <a:miter lim="400000"/>
            <a:headEnd/>
            <a:tailEnd/>
          </a:ln>
        </p:spPr>
        <p:txBody>
          <a:bodyPr lIns="45718" tIns="45718" rIns="45718" bIns="45718" anchor="ctr">
            <a:spAutoFit/>
          </a:bodyPr>
          <a:lstStyle/>
          <a:p>
            <a:pPr hangingPunct="0">
              <a:lnSpc>
                <a:spcPct val="90000"/>
              </a:lnSpc>
            </a:pPr>
            <a:r>
              <a:rPr lang="et-EE" sz="3500" b="1">
                <a:solidFill>
                  <a:srgbClr val="FFFFFF"/>
                </a:solidFill>
                <a:latin typeface="Times New Roman" panose="02020603050405020304" pitchFamily="18" charset="0"/>
                <a:cs typeface="Times New Roman" panose="02020603050405020304" pitchFamily="18" charset="0"/>
              </a:rPr>
              <a:t>2. Haridus</a:t>
            </a:r>
          </a:p>
        </p:txBody>
      </p:sp>
      <p:sp>
        <p:nvSpPr>
          <p:cNvPr id="19460" name="Slide Number Placeholder 5"/>
          <p:cNvSpPr>
            <a:spLocks noGrp="1"/>
          </p:cNvSpPr>
          <p:nvPr>
            <p:ph type="sldNum" sz="quarter" idx="10"/>
          </p:nvPr>
        </p:nvSpPr>
        <p:spPr bwMode="auto">
          <a:xfrm>
            <a:off x="4877888" y="6248423"/>
            <a:ext cx="169273" cy="276995"/>
          </a:xfrm>
          <a:noFill/>
          <a:ln>
            <a:headEnd/>
            <a:tailEnd/>
          </a:ln>
        </p:spPr>
        <p:txBody>
          <a:bodyPr vert="horz" numCol="1" anchorCtr="0" compatLnSpc="1">
            <a:prstTxWarp prst="textNoShape">
              <a:avLst/>
            </a:prstTxWarp>
          </a:bodyPr>
          <a:lstStyle/>
          <a:p>
            <a:pPr algn="ctr" fontAlgn="base">
              <a:spcBef>
                <a:spcPct val="0"/>
              </a:spcBef>
              <a:spcAft>
                <a:spcPct val="0"/>
              </a:spcAft>
            </a:pPr>
            <a:fld id="{B4475052-9967-4E82-834D-9B9176652AC5}"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5</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C61C9E"/>
        </a:solidFill>
        <a:effectLst/>
      </p:bgPr>
    </p:bg>
    <p:spTree>
      <p:nvGrpSpPr>
        <p:cNvPr id="1" name=""/>
        <p:cNvGrpSpPr/>
        <p:nvPr/>
      </p:nvGrpSpPr>
      <p:grpSpPr>
        <a:xfrm>
          <a:off x="0" y="0"/>
          <a:ext cx="0" cy="0"/>
          <a:chOff x="0" y="0"/>
          <a:chExt cx="0" cy="0"/>
        </a:xfrm>
      </p:grpSpPr>
      <p:grpSp>
        <p:nvGrpSpPr>
          <p:cNvPr id="20482" name="Rounded Rectangle 5"/>
          <p:cNvGrpSpPr>
            <a:grpSpLocks/>
          </p:cNvGrpSpPr>
          <p:nvPr/>
        </p:nvGrpSpPr>
        <p:grpSpPr bwMode="auto">
          <a:xfrm>
            <a:off x="222037" y="997668"/>
            <a:ext cx="5426288" cy="2974257"/>
            <a:chOff x="17381" y="-348659"/>
            <a:chExt cx="6001213" cy="3601063"/>
          </a:xfrm>
        </p:grpSpPr>
        <p:sp>
          <p:nvSpPr>
            <p:cNvPr id="20488" name="Rounded Rectangle"/>
            <p:cNvSpPr>
              <a:spLocks noChangeArrowheads="1"/>
            </p:cNvSpPr>
            <p:nvPr/>
          </p:nvSpPr>
          <p:spPr bwMode="auto">
            <a:xfrm>
              <a:off x="17381" y="-348659"/>
              <a:ext cx="6001213" cy="3601063"/>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FFFFFF"/>
                </a:solidFill>
                <a:latin typeface="Calibri" pitchFamily="34" charset="0"/>
              </a:endParaRPr>
            </a:p>
          </p:txBody>
        </p:sp>
        <p:sp>
          <p:nvSpPr>
            <p:cNvPr id="20489" name="2.1 Liikuvusuuringu läbiviimine, mis on teedevõrgu ja ühistranspordiliikluse kavandamise aluseks…"/>
            <p:cNvSpPr txBox="1">
              <a:spLocks noChangeArrowheads="1"/>
            </p:cNvSpPr>
            <p:nvPr/>
          </p:nvSpPr>
          <p:spPr bwMode="auto">
            <a:xfrm>
              <a:off x="129503" y="-187734"/>
              <a:ext cx="5804818" cy="3279215"/>
            </a:xfrm>
            <a:prstGeom prst="rect">
              <a:avLst/>
            </a:prstGeom>
            <a:noFill/>
            <a:ln w="12700">
              <a:noFill/>
              <a:miter lim="400000"/>
              <a:headEnd/>
              <a:tailEnd/>
            </a:ln>
          </p:spPr>
          <p:txBody>
            <a:bodyPr wrap="square" lIns="45718" tIns="45718" rIns="45718" bIns="45718" anchor="ctr">
              <a:spAutoFit/>
            </a:bodyPr>
            <a:lstStyle/>
            <a:p>
              <a:pPr marL="542925" indent="-542925" algn="just" hangingPunct="0"/>
              <a:r>
                <a:rPr lang="et-EE" sz="1700" dirty="0">
                  <a:solidFill>
                    <a:srgbClr val="C61C9E"/>
                  </a:solidFill>
                  <a:latin typeface="Times New Roman" panose="02020603050405020304" pitchFamily="18" charset="0"/>
                  <a:cs typeface="Times New Roman" panose="02020603050405020304" pitchFamily="18" charset="0"/>
                </a:rPr>
                <a:t>2.1 	Lääne-Harju valla haridusvaldkonna arengusuunad on sätestatud Lääne-Harju valla haridusstrateegias 2025-2030  </a:t>
              </a:r>
            </a:p>
            <a:p>
              <a:pPr marL="542925" indent="-542925" algn="just" hangingPunct="0"/>
              <a:r>
                <a:rPr lang="et-EE" sz="1700" dirty="0">
                  <a:solidFill>
                    <a:srgbClr val="C61C9E"/>
                  </a:solidFill>
                  <a:latin typeface="Times New Roman" panose="02020603050405020304" pitchFamily="18" charset="0"/>
                  <a:cs typeface="Times New Roman" panose="02020603050405020304" pitchFamily="18" charset="0"/>
                </a:rPr>
                <a:t>2.2 	Haridusasutuste, ettevõtete ja vabaühenduste koostöö arendamine </a:t>
              </a:r>
            </a:p>
            <a:p>
              <a:pPr marL="542925" indent="-542925" algn="just" hangingPunct="0"/>
              <a:r>
                <a:rPr lang="et-EE" sz="1700" dirty="0">
                  <a:solidFill>
                    <a:srgbClr val="C61C9E"/>
                  </a:solidFill>
                  <a:latin typeface="Times New Roman" panose="02020603050405020304" pitchFamily="18" charset="0"/>
                  <a:cs typeface="Times New Roman" panose="02020603050405020304" pitchFamily="18" charset="0"/>
                </a:rPr>
                <a:t>2.3 	Noorte osaluse suurendamine läbi võrgustikutöö ja noorsootöö arendamise </a:t>
              </a:r>
            </a:p>
            <a:p>
              <a:pPr marL="542925" indent="-542925" algn="just" hangingPunct="0"/>
              <a:r>
                <a:rPr lang="et-EE" sz="1700" dirty="0">
                  <a:solidFill>
                    <a:srgbClr val="C61C9E"/>
                  </a:solidFill>
                  <a:latin typeface="Times New Roman" panose="02020603050405020304" pitchFamily="18" charset="0"/>
                  <a:cs typeface="Times New Roman" panose="02020603050405020304" pitchFamily="18" charset="0"/>
                </a:rPr>
                <a:t>2.4 	Huvihariduse ja noorsootöötajate motivatsioonisüsteemi ja konkurentsivõimelise palgasüsteemi arendamine</a:t>
              </a:r>
            </a:p>
          </p:txBody>
        </p:sp>
      </p:grpSp>
      <p:grpSp>
        <p:nvGrpSpPr>
          <p:cNvPr id="20483" name="Rounded Rectangle 6"/>
          <p:cNvGrpSpPr>
            <a:grpSpLocks/>
          </p:cNvGrpSpPr>
          <p:nvPr/>
        </p:nvGrpSpPr>
        <p:grpSpPr bwMode="auto">
          <a:xfrm>
            <a:off x="5848350" y="956317"/>
            <a:ext cx="3898175" cy="3806183"/>
            <a:chOff x="11645" y="-136053"/>
            <a:chExt cx="2197196" cy="4432581"/>
          </a:xfrm>
        </p:grpSpPr>
        <p:sp>
          <p:nvSpPr>
            <p:cNvPr id="20486" name="Rounded Rectangle"/>
            <p:cNvSpPr>
              <a:spLocks noChangeArrowheads="1"/>
            </p:cNvSpPr>
            <p:nvPr/>
          </p:nvSpPr>
          <p:spPr bwMode="auto">
            <a:xfrm>
              <a:off x="11645" y="-136053"/>
              <a:ext cx="2197196" cy="4432581"/>
            </a:xfrm>
            <a:prstGeom prst="roundRect">
              <a:avLst>
                <a:gd name="adj" fmla="val 17741"/>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FFFFFF"/>
                </a:solidFill>
                <a:latin typeface="Calibri" pitchFamily="34" charset="0"/>
              </a:endParaRPr>
            </a:p>
          </p:txBody>
        </p:sp>
        <p:sp>
          <p:nvSpPr>
            <p:cNvPr id="146" name="Mõju…"/>
            <p:cNvSpPr txBox="1"/>
            <p:nvPr/>
          </p:nvSpPr>
          <p:spPr>
            <a:xfrm>
              <a:off x="52309" y="30245"/>
              <a:ext cx="2115868" cy="3848020"/>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268288" lvl="0">
                <a:lnSpc>
                  <a:spcPct val="107000"/>
                </a:lnSpc>
                <a:spcAft>
                  <a:spcPts val="800"/>
                </a:spcAft>
                <a:tabLst>
                  <a:tab pos="355600" algn="l"/>
                </a:tabLst>
              </a:pPr>
              <a:r>
                <a:rPr lang="et-EE" sz="2000" b="1"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Mõju</a:t>
              </a:r>
              <a:endParaRPr lang="et-EE" sz="200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endParaRP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Paranenud õpitulemused</a:t>
              </a: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Laste ja õpilaste arvu kasv valla haridusasutustes</a:t>
              </a: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Haridusteed jätkavate õppijate arvu kasv</a:t>
              </a: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Koolist väljalangemiste vähenemine</a:t>
              </a: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Laste ja perede ning vallaelanike heaolu ja rahulolu kasv</a:t>
              </a: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Paranenud huvihariduse võimalused </a:t>
              </a: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Noorte osaluse suurenemine otsustusprotsessides</a:t>
              </a:r>
            </a:p>
            <a:p>
              <a:pPr marL="180975" lvl="0" indent="-180975" defTabSz="987425">
                <a:lnSpc>
                  <a:spcPct val="107000"/>
                </a:lnSpc>
                <a:spcAft>
                  <a:spcPts val="0"/>
                </a:spcAft>
                <a:buFont typeface="Arial" panose="020B0604020202020204" pitchFamily="34" charset="0"/>
                <a:buChar char="•"/>
                <a:tabLst>
                  <a:tab pos="457200" algn="l"/>
                </a:tabLst>
              </a:pPr>
              <a:r>
                <a:rPr lang="et-EE" sz="1650" dirty="0">
                  <a:solidFill>
                    <a:srgbClr val="C61C9E"/>
                  </a:solidFill>
                  <a:effectLst/>
                  <a:latin typeface="Times New Roman" panose="02020603050405020304" pitchFamily="18" charset="0"/>
                  <a:ea typeface="Calibri" panose="020F0502020204030204" pitchFamily="34" charset="0"/>
                  <a:cs typeface="Times New Roman" panose="02020603050405020304" pitchFamily="18" charset="0"/>
                </a:rPr>
                <a:t>Huvihariduses osalejate arvu kasv</a:t>
              </a:r>
            </a:p>
          </p:txBody>
        </p:sp>
      </p:grpSp>
      <p:sp>
        <p:nvSpPr>
          <p:cNvPr id="20484" name="Title 1"/>
          <p:cNvSpPr txBox="1">
            <a:spLocks noChangeArrowheads="1"/>
          </p:cNvSpPr>
          <p:nvPr/>
        </p:nvSpPr>
        <p:spPr bwMode="auto">
          <a:xfrm>
            <a:off x="412753" y="386812"/>
            <a:ext cx="9109075" cy="577077"/>
          </a:xfrm>
          <a:prstGeom prst="rect">
            <a:avLst/>
          </a:prstGeom>
          <a:noFill/>
          <a:ln w="12700">
            <a:noFill/>
            <a:miter lim="400000"/>
            <a:headEnd/>
            <a:tailEnd/>
          </a:ln>
        </p:spPr>
        <p:txBody>
          <a:bodyPr lIns="45718" tIns="45718" rIns="45718" bIns="45718" anchor="ctr">
            <a:spAutoFit/>
          </a:bodyPr>
          <a:lstStyle/>
          <a:p>
            <a:pPr hangingPunct="0">
              <a:lnSpc>
                <a:spcPct val="90000"/>
              </a:lnSpc>
            </a:pPr>
            <a:r>
              <a:rPr lang="et-EE" sz="3500" b="1">
                <a:solidFill>
                  <a:srgbClr val="FFFFFF"/>
                </a:solidFill>
                <a:latin typeface="Times New Roman" panose="02020603050405020304" pitchFamily="18" charset="0"/>
                <a:cs typeface="Times New Roman" panose="02020603050405020304" pitchFamily="18" charset="0"/>
              </a:rPr>
              <a:t>2. Haridus</a:t>
            </a:r>
          </a:p>
        </p:txBody>
      </p:sp>
      <p:sp>
        <p:nvSpPr>
          <p:cNvPr id="20485" name="Slide Number Placeholder 5"/>
          <p:cNvSpPr>
            <a:spLocks noGrp="1"/>
          </p:cNvSpPr>
          <p:nvPr>
            <p:ph type="sldNum" sz="quarter" idx="10"/>
          </p:nvPr>
        </p:nvSpPr>
        <p:spPr bwMode="auto">
          <a:xfrm>
            <a:off x="4585788" y="6379778"/>
            <a:ext cx="169273" cy="276995"/>
          </a:xfrm>
          <a:noFill/>
          <a:ln>
            <a:headEnd/>
            <a:tailEnd/>
          </a:ln>
        </p:spPr>
        <p:txBody>
          <a:bodyPr vert="horz" numCol="1" anchorCtr="0" compatLnSpc="1">
            <a:prstTxWarp prst="textNoShape">
              <a:avLst/>
            </a:prstTxWarp>
          </a:bodyPr>
          <a:lstStyle/>
          <a:p>
            <a:pPr algn="ctr" fontAlgn="base">
              <a:spcBef>
                <a:spcPct val="0"/>
              </a:spcBef>
              <a:spcAft>
                <a:spcPct val="0"/>
              </a:spcAft>
            </a:pPr>
            <a:fld id="{A4EA75CC-A42B-46CA-8D8F-5F29C81A5EFF}"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6</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4238083087"/>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2F5597"/>
        </a:solidFill>
        <a:effectLst/>
      </p:bgPr>
    </p:bg>
    <p:spTree>
      <p:nvGrpSpPr>
        <p:cNvPr id="1" name=""/>
        <p:cNvGrpSpPr/>
        <p:nvPr/>
      </p:nvGrpSpPr>
      <p:grpSpPr>
        <a:xfrm>
          <a:off x="0" y="0"/>
          <a:ext cx="0" cy="0"/>
          <a:chOff x="0" y="0"/>
          <a:chExt cx="0" cy="0"/>
        </a:xfrm>
      </p:grpSpPr>
      <p:sp>
        <p:nvSpPr>
          <p:cNvPr id="21506" name="Content Placeholder 2"/>
          <p:cNvSpPr txBox="1">
            <a:spLocks noGrp="1"/>
          </p:cNvSpPr>
          <p:nvPr>
            <p:ph type="body" idx="1"/>
          </p:nvPr>
        </p:nvSpPr>
        <p:spPr>
          <a:xfrm>
            <a:off x="504825" y="1339272"/>
            <a:ext cx="8896350" cy="4986309"/>
          </a:xfrm>
        </p:spPr>
        <p:txBody>
          <a:bodyPr>
            <a:normAutofit/>
          </a:bodyPr>
          <a:lstStyle/>
          <a:p>
            <a:pPr marL="0" indent="0" algn="just" defTabSz="466725" eaLnBrk="1" hangingPunct="1">
              <a:lnSpc>
                <a:spcPct val="100000"/>
              </a:lnSpc>
              <a:spcBef>
                <a:spcPts val="500"/>
              </a:spcBef>
              <a:buSzTx/>
              <a:buFont typeface="Arial" charset="0"/>
              <a:buNone/>
            </a:pPr>
            <a:r>
              <a:rPr lang="et-EE" sz="2600">
                <a:solidFill>
                  <a:srgbClr val="FFFFFF"/>
                </a:solidFill>
                <a:latin typeface="Times New Roman" panose="02020603050405020304" pitchFamily="18" charset="0"/>
                <a:cs typeface="Times New Roman" panose="02020603050405020304" pitchFamily="18" charset="0"/>
              </a:rPr>
              <a:t>Elamu- ja kommunaalmajandus hõlmab Lääne-Harju valla avalikus ruumis elamute ja ühiskondlike hoonete majandamist ning infrastruktuuri haldamist, mis on oluline avaliku ruumi planeerimisel, haldusteenuste korraldamisel ning keskkonnasõbralike ressursside kasutamisel, et tagada elanikele turvaline, mugav ja jätkusuutlik elukeskkond.</a:t>
            </a:r>
          </a:p>
        </p:txBody>
      </p:sp>
      <p:sp>
        <p:nvSpPr>
          <p:cNvPr id="21507" name="Title 1"/>
          <p:cNvSpPr txBox="1">
            <a:spLocks noChangeArrowheads="1"/>
          </p:cNvSpPr>
          <p:nvPr/>
        </p:nvSpPr>
        <p:spPr bwMode="auto">
          <a:xfrm>
            <a:off x="504825" y="447816"/>
            <a:ext cx="8813800" cy="590927"/>
          </a:xfrm>
          <a:prstGeom prst="rect">
            <a:avLst/>
          </a:prstGeom>
          <a:noFill/>
          <a:ln w="12700">
            <a:noFill/>
            <a:miter lim="400000"/>
            <a:headEnd/>
            <a:tailEnd/>
          </a:ln>
        </p:spPr>
        <p:txBody>
          <a:bodyPr lIns="45718" tIns="45718" rIns="45718" bIns="45718" anchor="ctr">
            <a:spAutoFit/>
          </a:bodyPr>
          <a:lstStyle/>
          <a:p>
            <a:pPr defTabSz="992188" hangingPunct="0">
              <a:lnSpc>
                <a:spcPct val="90000"/>
              </a:lnSpc>
            </a:pPr>
            <a:r>
              <a:rPr lang="et-EE" sz="3500" b="1">
                <a:solidFill>
                  <a:srgbClr val="FFFFFF"/>
                </a:solidFill>
                <a:latin typeface="Times New Roman" panose="02020603050405020304" pitchFamily="18" charset="0"/>
                <a:cs typeface="Times New Roman" panose="02020603050405020304" pitchFamily="18" charset="0"/>
              </a:rPr>
              <a:t>3.   Elamu- ja kommunaalmajandus</a:t>
            </a:r>
          </a:p>
        </p:txBody>
      </p:sp>
      <p:sp>
        <p:nvSpPr>
          <p:cNvPr id="21508" name="Slide Number Placeholder 5"/>
          <p:cNvSpPr>
            <a:spLocks noGrp="1"/>
          </p:cNvSpPr>
          <p:nvPr>
            <p:ph type="sldNum" sz="quarter" idx="10"/>
          </p:nvPr>
        </p:nvSpPr>
        <p:spPr bwMode="auto">
          <a:xfrm>
            <a:off x="4868363" y="6331359"/>
            <a:ext cx="169273" cy="276995"/>
          </a:xfrm>
          <a:noFill/>
          <a:ln>
            <a:headEnd/>
            <a:tailEnd/>
          </a:ln>
        </p:spPr>
        <p:txBody>
          <a:bodyPr vert="horz" numCol="1" anchorCtr="0" compatLnSpc="1">
            <a:prstTxWarp prst="textNoShape">
              <a:avLst/>
            </a:prstTxWarp>
          </a:bodyPr>
          <a:lstStyle/>
          <a:p>
            <a:pPr algn="ctr" fontAlgn="base">
              <a:spcBef>
                <a:spcPct val="0"/>
              </a:spcBef>
              <a:spcAft>
                <a:spcPct val="0"/>
              </a:spcAft>
            </a:pPr>
            <a:fld id="{DAE6BD7C-C1F2-4555-A5B3-7A767BD2EE7B}"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7</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2F5597"/>
        </a:solidFill>
        <a:effectLst/>
      </p:bgPr>
    </p:bg>
    <p:spTree>
      <p:nvGrpSpPr>
        <p:cNvPr id="1" name=""/>
        <p:cNvGrpSpPr/>
        <p:nvPr/>
      </p:nvGrpSpPr>
      <p:grpSpPr>
        <a:xfrm>
          <a:off x="0" y="0"/>
          <a:ext cx="0" cy="0"/>
          <a:chOff x="0" y="0"/>
          <a:chExt cx="0" cy="0"/>
        </a:xfrm>
      </p:grpSpPr>
      <p:grpSp>
        <p:nvGrpSpPr>
          <p:cNvPr id="22530" name="Rounded Rectangle 5"/>
          <p:cNvGrpSpPr>
            <a:grpSpLocks/>
          </p:cNvGrpSpPr>
          <p:nvPr/>
        </p:nvGrpSpPr>
        <p:grpSpPr bwMode="auto">
          <a:xfrm>
            <a:off x="147202" y="954709"/>
            <a:ext cx="6929491" cy="5527519"/>
            <a:chOff x="0" y="-133015"/>
            <a:chExt cx="6299988" cy="5263187"/>
          </a:xfrm>
        </p:grpSpPr>
        <p:sp>
          <p:nvSpPr>
            <p:cNvPr id="22536" name="Rounded Rectangle"/>
            <p:cNvSpPr>
              <a:spLocks noChangeArrowheads="1"/>
            </p:cNvSpPr>
            <p:nvPr/>
          </p:nvSpPr>
          <p:spPr bwMode="auto">
            <a:xfrm>
              <a:off x="0" y="-133015"/>
              <a:ext cx="6299988" cy="5263187"/>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FFFFFF"/>
                </a:solidFill>
                <a:latin typeface="Calibri" pitchFamily="34" charset="0"/>
              </a:endParaRPr>
            </a:p>
          </p:txBody>
        </p:sp>
        <p:sp>
          <p:nvSpPr>
            <p:cNvPr id="22537" name="3.1 Ettevõtluspiirkondade sobitamine elukeskkonnaga  tagades huvide tasakaalustatuse planeeringutegevuses…"/>
            <p:cNvSpPr txBox="1">
              <a:spLocks noChangeArrowheads="1"/>
            </p:cNvSpPr>
            <p:nvPr/>
          </p:nvSpPr>
          <p:spPr bwMode="auto">
            <a:xfrm>
              <a:off x="159402" y="97807"/>
              <a:ext cx="5981182" cy="4923376"/>
            </a:xfrm>
            <a:prstGeom prst="rect">
              <a:avLst/>
            </a:prstGeom>
            <a:noFill/>
            <a:ln w="12700">
              <a:noFill/>
              <a:miter lim="400000"/>
              <a:headEnd/>
              <a:tailEnd/>
            </a:ln>
          </p:spPr>
          <p:txBody>
            <a:bodyPr wrap="square" lIns="45718" tIns="45718" rIns="45718" bIns="45718" anchor="ctr">
              <a:spAutoFit/>
            </a:bodyPr>
            <a:lstStyle/>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3.1	Asulakeskuste korrastamine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3.2	Valla jäätmemajanduse arendamine, tegevused vastavalt kehtestatud jäätmekavale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3.3	Ühisveevärgi- ja kanalisatsioonisüsteemide rajamine ja rekonstrueerimine vastavalt ühisveevärgi ja -kanalisatsiooni arendamise kavale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3.4	Vallale kuuluvatel maaüksustel lagunenud ehitiste korrastamine või lammutamine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3.5	Pakri saarte elukeskkonna ja esmavajalike teenuste arendamine </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3.6	Tiheasustusealade elanike aiamaakasutuse korrastamine ja võimalusel seadustamine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3.7	</a:t>
              </a:r>
              <a:r>
                <a:rPr lang="et-EE" sz="1650" dirty="0" err="1">
                  <a:solidFill>
                    <a:schemeClr val="accent1">
                      <a:lumMod val="50000"/>
                    </a:schemeClr>
                  </a:solidFill>
                  <a:latin typeface="Times New Roman" panose="02020603050405020304" pitchFamily="18" charset="0"/>
                  <a:cs typeface="Times New Roman" panose="02020603050405020304" pitchFamily="18" charset="0"/>
                </a:rPr>
                <a:t>Hajaasustusega</a:t>
              </a:r>
              <a:r>
                <a:rPr lang="et-EE" sz="1650" dirty="0">
                  <a:solidFill>
                    <a:schemeClr val="accent1">
                      <a:lumMod val="50000"/>
                    </a:schemeClr>
                  </a:solidFill>
                  <a:latin typeface="Times New Roman" panose="02020603050405020304" pitchFamily="18" charset="0"/>
                  <a:cs typeface="Times New Roman" panose="02020603050405020304" pitchFamily="18" charset="0"/>
                </a:rPr>
                <a:t> maapiirkondades elavate perede elutingimuste parandamine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3.8	Korterelamute õuealade haljastuse ja hoovide korrastamise toetamine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3.9	</a:t>
              </a:r>
              <a:r>
                <a:rPr lang="et-EE" sz="1650" noProof="0" dirty="0">
                  <a:solidFill>
                    <a:schemeClr val="accent1">
                      <a:lumMod val="50000"/>
                    </a:schemeClr>
                  </a:solidFill>
                  <a:latin typeface="Times New Roman" panose="02020603050405020304" pitchFamily="18" charset="0"/>
                  <a:cs typeface="Times New Roman" panose="02020603050405020304" pitchFamily="18" charset="0"/>
                </a:rPr>
                <a:t>Kalmistute kommunaal- ja jäätmemajanduse korrastamine, arendamine ja majandamine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3.10	Uute elurajoonide planeerimine valla asustusüksustes</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3.11	Kaunite kodude, äri- ja ühiskondlike objektide omanike tunnustamine</a:t>
              </a:r>
            </a:p>
            <a:p>
              <a:pPr marL="542925" indent="-457200" algn="just" hangingPunct="0"/>
              <a:r>
                <a:rPr lang="et-EE" sz="1650" dirty="0">
                  <a:solidFill>
                    <a:schemeClr val="accent1">
                      <a:lumMod val="50000"/>
                    </a:schemeClr>
                  </a:solidFill>
                  <a:latin typeface="Times New Roman" panose="02020603050405020304" pitchFamily="18" charset="0"/>
                  <a:cs typeface="Times New Roman" panose="02020603050405020304" pitchFamily="18" charset="0"/>
                </a:rPr>
                <a:t>3.12	Loomade varjupaiga rajamine koostöös teiste kohalike omavalitsustega</a:t>
              </a:r>
            </a:p>
          </p:txBody>
        </p:sp>
      </p:grpSp>
      <p:grpSp>
        <p:nvGrpSpPr>
          <p:cNvPr id="22531" name="Rounded Rectangle 6"/>
          <p:cNvGrpSpPr>
            <a:grpSpLocks/>
          </p:cNvGrpSpPr>
          <p:nvPr/>
        </p:nvGrpSpPr>
        <p:grpSpPr bwMode="auto">
          <a:xfrm>
            <a:off x="7300029" y="954709"/>
            <a:ext cx="2458769" cy="5527520"/>
            <a:chOff x="397766" y="26043"/>
            <a:chExt cx="1620544" cy="4445966"/>
          </a:xfrm>
        </p:grpSpPr>
        <p:sp>
          <p:nvSpPr>
            <p:cNvPr id="22534" name="Rounded Rectangle"/>
            <p:cNvSpPr>
              <a:spLocks noChangeArrowheads="1"/>
            </p:cNvSpPr>
            <p:nvPr/>
          </p:nvSpPr>
          <p:spPr bwMode="auto">
            <a:xfrm>
              <a:off x="397766" y="26043"/>
              <a:ext cx="1620544" cy="4445966"/>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algn="ctr" hangingPunct="0"/>
              <a:endParaRPr lang="et-EE" sz="1400" b="1">
                <a:solidFill>
                  <a:srgbClr val="2F5597"/>
                </a:solidFill>
                <a:latin typeface="Calibri" pitchFamily="34" charset="0"/>
              </a:endParaRPr>
            </a:p>
          </p:txBody>
        </p:sp>
        <p:sp>
          <p:nvSpPr>
            <p:cNvPr id="159" name="Mõju…"/>
            <p:cNvSpPr txBox="1"/>
            <p:nvPr/>
          </p:nvSpPr>
          <p:spPr>
            <a:xfrm>
              <a:off x="397767" y="26043"/>
              <a:ext cx="1620543" cy="3536058"/>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55600" indent="-173038" fontAlgn="auto" hangingPunct="0">
                <a:spcBef>
                  <a:spcPts val="0"/>
                </a:spcBef>
                <a:spcAft>
                  <a:spcPts val="0"/>
                </a:spcAft>
                <a:defRPr sz="2100" b="1">
                  <a:solidFill>
                    <a:srgbClr val="2F5597"/>
                  </a:solidFill>
                </a:defRPr>
              </a:pPr>
              <a:r>
                <a:rPr lang="et-EE" b="1" kern="0" dirty="0">
                  <a:solidFill>
                    <a:schemeClr val="accent1">
                      <a:lumMod val="50000"/>
                    </a:schemeClr>
                  </a:solidFill>
                  <a:latin typeface="Times New Roman" panose="02020603050405020304" pitchFamily="18" charset="0"/>
                  <a:cs typeface="Times New Roman" panose="02020603050405020304" pitchFamily="18" charset="0"/>
                  <a:sym typeface="Calibri"/>
                </a:rPr>
                <a:t>	</a:t>
              </a:r>
              <a:r>
                <a:rPr lang="et-EE" sz="2000" b="1" kern="0" dirty="0">
                  <a:solidFill>
                    <a:schemeClr val="accent1">
                      <a:lumMod val="50000"/>
                    </a:schemeClr>
                  </a:solidFill>
                  <a:latin typeface="Times New Roman" panose="02020603050405020304" pitchFamily="18" charset="0"/>
                  <a:cs typeface="Times New Roman" panose="02020603050405020304" pitchFamily="18" charset="0"/>
                  <a:sym typeface="Calibri"/>
                </a:rPr>
                <a:t>Mõju</a:t>
              </a:r>
            </a:p>
            <a:p>
              <a:pPr marL="354013" indent="-263525" fontAlgn="auto" hangingPunct="0">
                <a:spcBef>
                  <a:spcPts val="0"/>
                </a:spcBef>
                <a:spcAft>
                  <a:spcPts val="0"/>
                </a:spcAft>
                <a:defRPr sz="2100" b="1">
                  <a:solidFill>
                    <a:srgbClr val="2F5597"/>
                  </a:solidFill>
                </a:defRPr>
              </a:pPr>
              <a:endParaRPr lang="et-EE" sz="800" b="1" kern="0" dirty="0">
                <a:solidFill>
                  <a:schemeClr val="accent1">
                    <a:lumMod val="50000"/>
                  </a:schemeClr>
                </a:solidFill>
                <a:latin typeface="Times New Roman" panose="02020603050405020304" pitchFamily="18" charset="0"/>
                <a:cs typeface="Times New Roman" panose="02020603050405020304" pitchFamily="18" charset="0"/>
                <a:sym typeface="Calibri"/>
              </a:endParaRPr>
            </a:p>
            <a:p>
              <a:pPr marL="354013" lvl="0" indent="-263525">
                <a:lnSpc>
                  <a:spcPct val="107000"/>
                </a:lnSpc>
                <a:spcBef>
                  <a:spcPts val="0"/>
                </a:spcBef>
                <a:spcAft>
                  <a:spcPts val="0"/>
                </a:spcAft>
                <a:buFont typeface="Arial" panose="020B0604020202020204" pitchFamily="34" charset="0"/>
                <a:buChar char="•"/>
              </a:pPr>
              <a:r>
                <a:rPr lang="et-EE" sz="165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Heakorrastatud avaliku ruumi laienemine</a:t>
              </a:r>
            </a:p>
            <a:p>
              <a:pPr marL="354013" lvl="0" indent="-263525">
                <a:lnSpc>
                  <a:spcPct val="107000"/>
                </a:lnSpc>
                <a:spcBef>
                  <a:spcPts val="0"/>
                </a:spcBef>
                <a:spcAft>
                  <a:spcPts val="0"/>
                </a:spcAft>
                <a:buFont typeface="Arial" panose="020B0604020202020204" pitchFamily="34" charset="0"/>
                <a:buChar char="•"/>
              </a:pPr>
              <a:r>
                <a:rPr lang="et-EE" sz="165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Jäätmete liigiti kogumise ja </a:t>
              </a:r>
              <a:r>
                <a:rPr lang="et-EE" sz="1650" dirty="0">
                  <a:solidFill>
                    <a:schemeClr val="accent1">
                      <a:lumMod val="50000"/>
                    </a:schemeClr>
                  </a:solidFill>
                  <a:latin typeface="Times New Roman" panose="02020603050405020304" pitchFamily="18" charset="0"/>
                  <a:ea typeface="Calibri" panose="020F0502020204030204" pitchFamily="34" charset="0"/>
                  <a:cs typeface="Times New Roman" panose="02020603050405020304" pitchFamily="18" charset="0"/>
                </a:rPr>
                <a:t>kordu</a:t>
              </a:r>
              <a:r>
                <a:rPr lang="et-EE" sz="165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skasutuse edendamine</a:t>
              </a:r>
            </a:p>
            <a:p>
              <a:pPr marL="354013" lvl="0" indent="-263525">
                <a:lnSpc>
                  <a:spcPct val="107000"/>
                </a:lnSpc>
                <a:spcBef>
                  <a:spcPts val="0"/>
                </a:spcBef>
                <a:spcAft>
                  <a:spcPts val="0"/>
                </a:spcAft>
                <a:buFont typeface="Arial" panose="020B0604020202020204" pitchFamily="34" charset="0"/>
                <a:buChar char="•"/>
              </a:pPr>
              <a:r>
                <a:rPr lang="et-EE" sz="165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Ringlussevõtu määra suurenemine</a:t>
              </a:r>
            </a:p>
            <a:p>
              <a:pPr marL="354013" lvl="0" indent="-263525">
                <a:lnSpc>
                  <a:spcPct val="107000"/>
                </a:lnSpc>
                <a:spcBef>
                  <a:spcPts val="0"/>
                </a:spcBef>
                <a:spcAft>
                  <a:spcPts val="0"/>
                </a:spcAft>
                <a:buFont typeface="Arial" panose="020B0604020202020204" pitchFamily="34" charset="0"/>
                <a:buChar char="•"/>
              </a:pPr>
              <a:r>
                <a:rPr lang="et-EE" sz="165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Avalike parkide ja rohealade suurendamine</a:t>
              </a:r>
            </a:p>
            <a:p>
              <a:pPr marL="354013" lvl="0" indent="-263525">
                <a:lnSpc>
                  <a:spcPct val="107000"/>
                </a:lnSpc>
                <a:spcBef>
                  <a:spcPts val="0"/>
                </a:spcBef>
                <a:spcAft>
                  <a:spcPts val="0"/>
                </a:spcAft>
                <a:buFont typeface="Arial" panose="020B0604020202020204" pitchFamily="34" charset="0"/>
                <a:buChar char="•"/>
              </a:pPr>
              <a:r>
                <a:rPr lang="et-EE" sz="165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Keskkonnanäitajate parenemine</a:t>
              </a:r>
            </a:p>
            <a:p>
              <a:pPr marL="354013" lvl="0" indent="-263525">
                <a:lnSpc>
                  <a:spcPct val="107000"/>
                </a:lnSpc>
                <a:spcBef>
                  <a:spcPts val="0"/>
                </a:spcBef>
                <a:spcAft>
                  <a:spcPts val="0"/>
                </a:spcAft>
                <a:buFont typeface="Arial" panose="020B0604020202020204" pitchFamily="34" charset="0"/>
                <a:buChar char="•"/>
              </a:pPr>
              <a:r>
                <a:rPr lang="et-EE" sz="1650" dirty="0">
                  <a:solidFill>
                    <a:schemeClr val="accent1">
                      <a:lumMod val="50000"/>
                    </a:schemeClr>
                  </a:solidFill>
                  <a:effectLst/>
                  <a:latin typeface="Times New Roman" panose="02020603050405020304" pitchFamily="18" charset="0"/>
                  <a:ea typeface="Calibri" panose="020F0502020204030204" pitchFamily="34" charset="0"/>
                  <a:cs typeface="Times New Roman" panose="02020603050405020304" pitchFamily="18" charset="0"/>
                </a:rPr>
                <a:t>Elanike rahulolu kasv</a:t>
              </a:r>
            </a:p>
          </p:txBody>
        </p:sp>
      </p:grpSp>
      <p:sp>
        <p:nvSpPr>
          <p:cNvPr id="22532" name="Title 1"/>
          <p:cNvSpPr txBox="1">
            <a:spLocks noChangeArrowheads="1"/>
          </p:cNvSpPr>
          <p:nvPr/>
        </p:nvSpPr>
        <p:spPr bwMode="auto">
          <a:xfrm>
            <a:off x="406400" y="265391"/>
            <a:ext cx="9093200" cy="590927"/>
          </a:xfrm>
          <a:prstGeom prst="rect">
            <a:avLst/>
          </a:prstGeom>
          <a:noFill/>
          <a:ln w="12700">
            <a:noFill/>
            <a:miter lim="400000"/>
            <a:headEnd/>
            <a:tailEnd/>
          </a:ln>
        </p:spPr>
        <p:txBody>
          <a:bodyPr lIns="45718" tIns="45718" rIns="45718" bIns="45718" anchor="ctr">
            <a:spAutoFit/>
          </a:bodyPr>
          <a:lstStyle/>
          <a:p>
            <a:pPr hangingPunct="0">
              <a:lnSpc>
                <a:spcPct val="90000"/>
              </a:lnSpc>
            </a:pPr>
            <a:r>
              <a:rPr lang="et-EE" sz="3500" b="1">
                <a:solidFill>
                  <a:srgbClr val="FFFFFF"/>
                </a:solidFill>
                <a:latin typeface="Times New Roman" panose="02020603050405020304" pitchFamily="18" charset="0"/>
                <a:cs typeface="Times New Roman" panose="02020603050405020304" pitchFamily="18" charset="0"/>
              </a:rPr>
              <a:t>3. Elamu- ja kommunaalmajandus</a:t>
            </a:r>
          </a:p>
        </p:txBody>
      </p:sp>
      <p:sp>
        <p:nvSpPr>
          <p:cNvPr id="22533" name="Slide Number Placeholder 5"/>
          <p:cNvSpPr>
            <a:spLocks noGrp="1"/>
          </p:cNvSpPr>
          <p:nvPr>
            <p:ph type="sldNum" sz="quarter" idx="10"/>
          </p:nvPr>
        </p:nvSpPr>
        <p:spPr bwMode="auto">
          <a:xfrm>
            <a:off x="4484188" y="6456772"/>
            <a:ext cx="169273" cy="276995"/>
          </a:xfrm>
          <a:noFill/>
          <a:ln>
            <a:headEnd/>
            <a:tailEnd/>
          </a:ln>
        </p:spPr>
        <p:txBody>
          <a:bodyPr vert="horz" numCol="1" anchorCtr="0" compatLnSpc="1">
            <a:prstTxWarp prst="textNoShape">
              <a:avLst/>
            </a:prstTxWarp>
          </a:bodyPr>
          <a:lstStyle/>
          <a:p>
            <a:pPr algn="ctr" fontAlgn="base">
              <a:spcBef>
                <a:spcPct val="0"/>
              </a:spcBef>
              <a:spcAft>
                <a:spcPct val="0"/>
              </a:spcAft>
            </a:pPr>
            <a:fld id="{2AB1C0E2-63B6-41E5-BE26-B67E2F38ABBC}"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8</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47D76"/>
        </a:solidFill>
        <a:effectLst/>
      </p:bgPr>
    </p:bg>
    <p:spTree>
      <p:nvGrpSpPr>
        <p:cNvPr id="1" name=""/>
        <p:cNvGrpSpPr/>
        <p:nvPr/>
      </p:nvGrpSpPr>
      <p:grpSpPr>
        <a:xfrm>
          <a:off x="0" y="0"/>
          <a:ext cx="0" cy="0"/>
          <a:chOff x="0" y="0"/>
          <a:chExt cx="0" cy="0"/>
        </a:xfrm>
      </p:grpSpPr>
      <p:sp>
        <p:nvSpPr>
          <p:cNvPr id="23554" name="Title 1"/>
          <p:cNvSpPr txBox="1">
            <a:spLocks noGrp="1"/>
          </p:cNvSpPr>
          <p:nvPr>
            <p:ph type="title"/>
          </p:nvPr>
        </p:nvSpPr>
        <p:spPr>
          <a:xfrm>
            <a:off x="512064" y="454724"/>
            <a:ext cx="8851900" cy="549275"/>
          </a:xfrm>
        </p:spPr>
        <p:txBody>
          <a:bodyPr/>
          <a:lstStyle/>
          <a:p>
            <a:pPr defTabSz="795338"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4. Keskkond ja kliima</a:t>
            </a:r>
          </a:p>
        </p:txBody>
      </p:sp>
      <p:sp>
        <p:nvSpPr>
          <p:cNvPr id="165" name="Content Placeholder 2"/>
          <p:cNvSpPr txBox="1">
            <a:spLocks noGrp="1"/>
          </p:cNvSpPr>
          <p:nvPr>
            <p:ph type="body" idx="1"/>
          </p:nvPr>
        </p:nvSpPr>
        <p:spPr>
          <a:xfrm>
            <a:off x="512064" y="1151467"/>
            <a:ext cx="9022080" cy="5151797"/>
          </a:xfrm>
        </p:spPr>
        <p:txBody>
          <a:bodyPr>
            <a:noAutofit/>
          </a:bodyPr>
          <a:lstStyle/>
          <a:p>
            <a:pPr marL="0" indent="0" algn="just" defTabSz="666750" eaLnBrk="1" hangingPunct="1">
              <a:lnSpc>
                <a:spcPct val="100000"/>
              </a:lnSpc>
              <a:spcBef>
                <a:spcPts val="600"/>
              </a:spcBef>
              <a:buSzTx/>
              <a:buFont typeface="Arial" charset="0"/>
              <a:buNone/>
            </a:pPr>
            <a:r>
              <a:rPr lang="et-EE" sz="2600">
                <a:solidFill>
                  <a:srgbClr val="FFFFFF"/>
                </a:solidFill>
                <a:latin typeface="Times New Roman" panose="02020603050405020304" pitchFamily="18" charset="0"/>
                <a:cs typeface="Times New Roman" panose="02020603050405020304" pitchFamily="18" charset="0"/>
              </a:rPr>
              <a:t>Lääne-Harju valla kliima- ja energiakava eesmärgiks on kaaluda kliimamuutuste mõjuga kaasnevaid võimalikke tagajärgi ja võimalusi, mis toetavad omavalitsust pikaajaliste strateegiliste otsuste tegemisel. Seeläbi panustab see nii kohalike elanike elukvaliteedi ja elukeskkonna säilitamisesse kui ka parandamisesse. Järgnevate aastate jooksul on tarvis määratleda olulised teemavaldkonnad, rakendada nendega seotud tegevusi ning neid pidevalt ka seirata. Järjepideva töö tagajärjel on Lääne-Harju vallal aastaks 2030 teadmised ning valmisolek kliimamuutustest põhjustatud ebasoodsaid mõjusid </a:t>
            </a:r>
            <a:r>
              <a:rPr lang="et-EE" sz="2600" err="1">
                <a:solidFill>
                  <a:srgbClr val="FFFFFF"/>
                </a:solidFill>
                <a:latin typeface="Times New Roman" panose="02020603050405020304" pitchFamily="18" charset="0"/>
                <a:cs typeface="Times New Roman" panose="02020603050405020304" pitchFamily="18" charset="0"/>
              </a:rPr>
              <a:t>teadmistepõhiselt</a:t>
            </a:r>
            <a:r>
              <a:rPr lang="et-EE" sz="2600">
                <a:solidFill>
                  <a:srgbClr val="FFFFFF"/>
                </a:solidFill>
                <a:latin typeface="Times New Roman" panose="02020603050405020304" pitchFamily="18" charset="0"/>
                <a:cs typeface="Times New Roman" panose="02020603050405020304" pitchFamily="18" charset="0"/>
              </a:rPr>
              <a:t> vähendada ja positiivseid mõjusid võimalikult parimal viisil ära kasutada.</a:t>
            </a:r>
          </a:p>
        </p:txBody>
      </p:sp>
      <p:sp>
        <p:nvSpPr>
          <p:cNvPr id="23556" name="Slide Number Placeholder 5"/>
          <p:cNvSpPr>
            <a:spLocks noGrp="1"/>
          </p:cNvSpPr>
          <p:nvPr>
            <p:ph type="sldNum" sz="quarter" idx="10"/>
          </p:nvPr>
        </p:nvSpPr>
        <p:spPr bwMode="auto">
          <a:xfrm>
            <a:off x="4714376" y="6301990"/>
            <a:ext cx="169273" cy="276995"/>
          </a:xfrm>
          <a:noFill/>
          <a:ln>
            <a:headEnd/>
            <a:tailEnd/>
          </a:ln>
        </p:spPr>
        <p:txBody>
          <a:bodyPr vert="horz" numCol="1" anchorCtr="0" compatLnSpc="1">
            <a:prstTxWarp prst="textNoShape">
              <a:avLst/>
            </a:prstTxWarp>
          </a:bodyPr>
          <a:lstStyle/>
          <a:p>
            <a:pPr algn="ctr" fontAlgn="base">
              <a:spcBef>
                <a:spcPct val="0"/>
              </a:spcBef>
              <a:spcAft>
                <a:spcPct val="0"/>
              </a:spcAft>
            </a:pPr>
            <a:fld id="{DDC271B7-94F4-45B7-8960-C41050DFA62C}"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9</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347D76"/>
        </a:solidFill>
        <a:effectLst/>
      </p:bgPr>
    </p:bg>
    <p:spTree>
      <p:nvGrpSpPr>
        <p:cNvPr id="1" name=""/>
        <p:cNvGrpSpPr/>
        <p:nvPr/>
      </p:nvGrpSpPr>
      <p:grpSpPr>
        <a:xfrm>
          <a:off x="0" y="0"/>
          <a:ext cx="0" cy="0"/>
          <a:chOff x="0" y="0"/>
          <a:chExt cx="0" cy="0"/>
        </a:xfrm>
      </p:grpSpPr>
      <p:grpSp>
        <p:nvGrpSpPr>
          <p:cNvPr id="24578" name="Rounded Rectangle 5"/>
          <p:cNvGrpSpPr>
            <a:grpSpLocks/>
          </p:cNvGrpSpPr>
          <p:nvPr/>
        </p:nvGrpSpPr>
        <p:grpSpPr bwMode="auto">
          <a:xfrm>
            <a:off x="253430" y="1492827"/>
            <a:ext cx="6054582" cy="831273"/>
            <a:chOff x="-235584" y="290239"/>
            <a:chExt cx="6180651" cy="4902093"/>
          </a:xfrm>
        </p:grpSpPr>
        <p:sp>
          <p:nvSpPr>
            <p:cNvPr id="24584" name="Rounded Rectangle"/>
            <p:cNvSpPr>
              <a:spLocks noChangeArrowheads="1"/>
            </p:cNvSpPr>
            <p:nvPr/>
          </p:nvSpPr>
          <p:spPr bwMode="auto">
            <a:xfrm>
              <a:off x="-235584" y="290239"/>
              <a:ext cx="6015696" cy="4902093"/>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FFFFFF"/>
                </a:solidFill>
                <a:latin typeface="Calibri" pitchFamily="34" charset="0"/>
              </a:endParaRPr>
            </a:p>
          </p:txBody>
        </p:sp>
        <p:sp>
          <p:nvSpPr>
            <p:cNvPr id="24585" name="4.1 Haridusasutuste võrgustiku korrastamine…"/>
            <p:cNvSpPr txBox="1">
              <a:spLocks noChangeArrowheads="1"/>
            </p:cNvSpPr>
            <p:nvPr/>
          </p:nvSpPr>
          <p:spPr bwMode="auto">
            <a:xfrm>
              <a:off x="-1642" y="2206175"/>
              <a:ext cx="5946709" cy="588453"/>
            </a:xfrm>
            <a:prstGeom prst="rect">
              <a:avLst/>
            </a:prstGeom>
            <a:noFill/>
            <a:ln w="12700">
              <a:noFill/>
              <a:miter lim="400000"/>
              <a:headEnd/>
              <a:tailEnd/>
            </a:ln>
          </p:spPr>
          <p:txBody>
            <a:bodyPr wrap="square" lIns="45718" tIns="45718" rIns="45718" bIns="45718" anchor="ctr">
              <a:spAutoFit/>
            </a:bodyPr>
            <a:lstStyle/>
            <a:p>
              <a:pPr marL="355600" indent="-355600" algn="just" hangingPunct="0"/>
              <a:r>
                <a:rPr lang="et-EE" sz="1700" dirty="0">
                  <a:solidFill>
                    <a:srgbClr val="347D76"/>
                  </a:solidFill>
                  <a:latin typeface="Times New Roman" panose="02020603050405020304" pitchFamily="18" charset="0"/>
                  <a:cs typeface="Times New Roman" panose="02020603050405020304" pitchFamily="18" charset="0"/>
                </a:rPr>
                <a:t>4.1	Kliima- ja energiakava tegevuste elluviimine</a:t>
              </a:r>
            </a:p>
            <a:p>
              <a:pPr marL="355600" indent="-355600" algn="just" hangingPunct="0"/>
              <a:r>
                <a:rPr lang="et-EE" sz="1700" dirty="0">
                  <a:solidFill>
                    <a:srgbClr val="347D76"/>
                  </a:solidFill>
                  <a:latin typeface="Times New Roman" panose="02020603050405020304" pitchFamily="18" charset="0"/>
                  <a:cs typeface="Times New Roman" panose="02020603050405020304" pitchFamily="18" charset="0"/>
                </a:rPr>
                <a:t>4.2	Teadlikkuse tõstmine</a:t>
              </a:r>
            </a:p>
          </p:txBody>
        </p:sp>
      </p:grpSp>
      <p:grpSp>
        <p:nvGrpSpPr>
          <p:cNvPr id="24579" name="Rounded Rectangle 6"/>
          <p:cNvGrpSpPr>
            <a:grpSpLocks/>
          </p:cNvGrpSpPr>
          <p:nvPr/>
        </p:nvGrpSpPr>
        <p:grpSpPr bwMode="auto">
          <a:xfrm>
            <a:off x="6308012" y="1492827"/>
            <a:ext cx="3372435" cy="3098223"/>
            <a:chOff x="306577" y="-79917"/>
            <a:chExt cx="1873257" cy="4863308"/>
          </a:xfrm>
        </p:grpSpPr>
        <p:sp>
          <p:nvSpPr>
            <p:cNvPr id="24582" name="Rounded Rectangle"/>
            <p:cNvSpPr>
              <a:spLocks noChangeArrowheads="1"/>
            </p:cNvSpPr>
            <p:nvPr/>
          </p:nvSpPr>
          <p:spPr bwMode="auto">
            <a:xfrm>
              <a:off x="306577" y="-79917"/>
              <a:ext cx="1873257" cy="4863308"/>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FFFFFF"/>
                </a:solidFill>
                <a:latin typeface="Calibri" pitchFamily="34" charset="0"/>
              </a:endParaRPr>
            </a:p>
          </p:txBody>
        </p:sp>
        <p:sp>
          <p:nvSpPr>
            <p:cNvPr id="172" name="Mõju…"/>
            <p:cNvSpPr txBox="1"/>
            <p:nvPr/>
          </p:nvSpPr>
          <p:spPr>
            <a:xfrm>
              <a:off x="351961" y="82813"/>
              <a:ext cx="1782488" cy="4307107"/>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54013" fontAlgn="auto" hangingPunct="0">
                <a:spcBef>
                  <a:spcPts val="0"/>
                </a:spcBef>
                <a:spcAft>
                  <a:spcPts val="0"/>
                </a:spcAft>
                <a:defRPr sz="1600" b="1">
                  <a:solidFill>
                    <a:srgbClr val="347D76"/>
                  </a:solidFill>
                </a:defRPr>
              </a:pPr>
              <a:r>
                <a:rPr lang="et-EE" sz="2000" b="1" kern="0" dirty="0">
                  <a:solidFill>
                    <a:srgbClr val="347D76"/>
                  </a:solidFill>
                  <a:latin typeface="Times New Roman" panose="02020603050405020304" pitchFamily="18" charset="0"/>
                  <a:cs typeface="Times New Roman" panose="02020603050405020304" pitchFamily="18" charset="0"/>
                  <a:sym typeface="Calibri"/>
                </a:rPr>
                <a:t>Mõju</a:t>
              </a:r>
            </a:p>
            <a:p>
              <a:pPr marL="354013" fontAlgn="auto" hangingPunct="0">
                <a:spcBef>
                  <a:spcPts val="0"/>
                </a:spcBef>
                <a:spcAft>
                  <a:spcPts val="0"/>
                </a:spcAft>
                <a:defRPr sz="1600" b="1">
                  <a:solidFill>
                    <a:srgbClr val="347D76"/>
                  </a:solidFill>
                </a:defRPr>
              </a:pPr>
              <a:endParaRPr lang="et-EE" sz="800" b="1" kern="0" dirty="0">
                <a:solidFill>
                  <a:srgbClr val="347D76"/>
                </a:solidFill>
                <a:latin typeface="Times New Roman" panose="02020603050405020304" pitchFamily="18" charset="0"/>
                <a:cs typeface="Times New Roman" panose="02020603050405020304" pitchFamily="18" charset="0"/>
                <a:sym typeface="Calibri"/>
              </a:endParaRPr>
            </a:p>
            <a:p>
              <a:pPr marL="266700" lvl="0" indent="-182563">
                <a:lnSpc>
                  <a:spcPct val="107000"/>
                </a:lnSpc>
                <a:spcBef>
                  <a:spcPts val="0"/>
                </a:spcBef>
                <a:spcAft>
                  <a:spcPts val="0"/>
                </a:spcAft>
                <a:buFont typeface="Arial" panose="020B0604020202020204" pitchFamily="34" charset="0"/>
                <a:buChar char="•"/>
              </a:pPr>
              <a:r>
                <a:rPr lang="et-EE"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Taastuvenergia osakaalu suurenemine</a:t>
              </a:r>
            </a:p>
            <a:p>
              <a:pPr marL="266700" lvl="0" indent="-182563">
                <a:lnSpc>
                  <a:spcPct val="107000"/>
                </a:lnSpc>
                <a:spcBef>
                  <a:spcPts val="0"/>
                </a:spcBef>
                <a:spcAft>
                  <a:spcPts val="0"/>
                </a:spcAft>
                <a:buFont typeface="Arial" panose="020B0604020202020204" pitchFamily="34" charset="0"/>
                <a:buChar char="•"/>
              </a:pPr>
              <a:r>
                <a:rPr lang="et-EE"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CO2-heite vähendamine ja süsinikujalajälje vähenemine</a:t>
              </a:r>
            </a:p>
            <a:p>
              <a:pPr marL="266700" lvl="0" indent="-182563">
                <a:lnSpc>
                  <a:spcPct val="107000"/>
                </a:lnSpc>
                <a:spcBef>
                  <a:spcPts val="0"/>
                </a:spcBef>
                <a:spcAft>
                  <a:spcPts val="0"/>
                </a:spcAft>
                <a:buFont typeface="Arial" panose="020B0604020202020204" pitchFamily="34" charset="0"/>
                <a:buChar char="•"/>
              </a:pPr>
              <a:r>
                <a:rPr lang="et-EE"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Bioloogilise mitmekesisuse säilitamine või suurendamine</a:t>
              </a:r>
            </a:p>
            <a:p>
              <a:pPr marL="266700" lvl="0" indent="-182563">
                <a:lnSpc>
                  <a:spcPct val="107000"/>
                </a:lnSpc>
                <a:spcBef>
                  <a:spcPts val="0"/>
                </a:spcBef>
                <a:spcAft>
                  <a:spcPts val="0"/>
                </a:spcAft>
                <a:buFont typeface="Arial" panose="020B0604020202020204" pitchFamily="34" charset="0"/>
                <a:buChar char="•"/>
              </a:pPr>
              <a:r>
                <a:rPr lang="et-EE"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Keskkonnanäitajate parenemine</a:t>
              </a:r>
            </a:p>
            <a:p>
              <a:pPr marL="266700" lvl="0" indent="-182563">
                <a:lnSpc>
                  <a:spcPct val="107000"/>
                </a:lnSpc>
                <a:spcBef>
                  <a:spcPts val="0"/>
                </a:spcBef>
                <a:spcAft>
                  <a:spcPts val="0"/>
                </a:spcAft>
                <a:buFont typeface="Arial" panose="020B0604020202020204" pitchFamily="34" charset="0"/>
                <a:buChar char="•"/>
              </a:pPr>
              <a:r>
                <a:rPr lang="en-US" sz="1700" dirty="0" err="1">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Teadlikkuse</a:t>
              </a:r>
              <a:r>
                <a:rPr lang="en-US"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 par</a:t>
              </a:r>
              <a:r>
                <a:rPr lang="et-EE"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e</a:t>
              </a:r>
              <a:r>
                <a:rPr lang="en-US"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rPr>
                <a:t>nemine</a:t>
              </a:r>
              <a:endParaRPr lang="et-EE" sz="1700" dirty="0">
                <a:solidFill>
                  <a:srgbClr val="347D76"/>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grpSp>
      <p:sp>
        <p:nvSpPr>
          <p:cNvPr id="24580" name="Title 1"/>
          <p:cNvSpPr txBox="1">
            <a:spLocks noGrp="1"/>
          </p:cNvSpPr>
          <p:nvPr>
            <p:ph type="title"/>
          </p:nvPr>
        </p:nvSpPr>
        <p:spPr>
          <a:xfrm>
            <a:off x="482600" y="344488"/>
            <a:ext cx="8940800" cy="549275"/>
          </a:xfrm>
        </p:spPr>
        <p:txBody>
          <a:bodyPr/>
          <a:lstStyle/>
          <a:p>
            <a:pPr defTabSz="766763" eaLnBrk="1" hangingPunct="1"/>
            <a:br>
              <a:rPr lang="et-EE" sz="3500" b="1">
                <a:solidFill>
                  <a:srgbClr val="FFFFFF"/>
                </a:solidFill>
                <a:latin typeface="Times New Roman"/>
                <a:cs typeface="Times New Roman"/>
                <a:sym typeface="Calibri" pitchFamily="34" charset="0"/>
              </a:rPr>
            </a:br>
            <a:r>
              <a:rPr lang="et-EE" sz="3500" b="1">
                <a:solidFill>
                  <a:srgbClr val="FFFFFF"/>
                </a:solidFill>
                <a:latin typeface="Times New Roman"/>
                <a:cs typeface="Times New Roman"/>
                <a:sym typeface="Calibri" pitchFamily="34" charset="0"/>
              </a:rPr>
              <a:t>4. Keskkond ja kliima</a:t>
            </a:r>
          </a:p>
        </p:txBody>
      </p:sp>
      <p:sp>
        <p:nvSpPr>
          <p:cNvPr id="24581" name="Slide Number Placeholder 5"/>
          <p:cNvSpPr>
            <a:spLocks noGrp="1"/>
          </p:cNvSpPr>
          <p:nvPr>
            <p:ph type="sldNum" sz="quarter" idx="10"/>
          </p:nvPr>
        </p:nvSpPr>
        <p:spPr bwMode="auto">
          <a:xfrm>
            <a:off x="4445717" y="6456772"/>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12CA122D-4104-4207-9A20-F49754D9E3BC}"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10</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9A315E"/>
        </a:solidFill>
        <a:effectLst/>
      </p:bgPr>
    </p:bg>
    <p:spTree>
      <p:nvGrpSpPr>
        <p:cNvPr id="1" name=""/>
        <p:cNvGrpSpPr/>
        <p:nvPr/>
      </p:nvGrpSpPr>
      <p:grpSpPr>
        <a:xfrm>
          <a:off x="0" y="0"/>
          <a:ext cx="0" cy="0"/>
          <a:chOff x="0" y="0"/>
          <a:chExt cx="0" cy="0"/>
        </a:xfrm>
      </p:grpSpPr>
      <p:sp>
        <p:nvSpPr>
          <p:cNvPr id="177" name="Content Placeholder 2"/>
          <p:cNvSpPr txBox="1">
            <a:spLocks noGrp="1"/>
          </p:cNvSpPr>
          <p:nvPr>
            <p:ph type="body" idx="1"/>
          </p:nvPr>
        </p:nvSpPr>
        <p:spPr>
          <a:xfrm>
            <a:off x="581025" y="1168400"/>
            <a:ext cx="8780463" cy="4717761"/>
          </a:xfrm>
        </p:spPr>
        <p:txBody>
          <a:bodyPr>
            <a:normAutofit lnSpcReduction="10000"/>
          </a:bodyPr>
          <a:lstStyle/>
          <a:p>
            <a:pPr marL="0" indent="0" algn="just" defTabSz="523036" eaLnBrk="1" fontAlgn="auto" hangingPunct="1">
              <a:lnSpc>
                <a:spcPct val="100000"/>
              </a:lnSpc>
              <a:spcBef>
                <a:spcPts val="500"/>
              </a:spcBef>
              <a:spcAft>
                <a:spcPts val="0"/>
              </a:spcAft>
              <a:buSzTx/>
              <a:buFont typeface="Arial"/>
              <a:buNone/>
              <a:defRPr sz="1950">
                <a:solidFill>
                  <a:srgbClr val="FFFFFF"/>
                </a:solidFill>
              </a:defRPr>
            </a:pPr>
            <a:r>
              <a:rPr lang="et-EE" sz="2600">
                <a:solidFill>
                  <a:srgbClr val="FFFFFF"/>
                </a:solidFill>
                <a:latin typeface="Times New Roman" panose="02020603050405020304" pitchFamily="18" charset="0"/>
                <a:cs typeface="Times New Roman" panose="02020603050405020304" pitchFamily="18" charset="0"/>
                <a:sym typeface="Calibri"/>
              </a:rPr>
              <a:t>Vald toetab inimese tervist väärtustava ja soodustava käitumise ja elulaadi kujundamist igas vanuses elanike seas, heaoluks vajalike võrgustike loomist ning tervist toetava elukeskkonna sihipärast arendamist.</a:t>
            </a:r>
          </a:p>
          <a:p>
            <a:pPr marL="0" indent="0" algn="just" defTabSz="523036" eaLnBrk="1" fontAlgn="auto" hangingPunct="1">
              <a:lnSpc>
                <a:spcPct val="100000"/>
              </a:lnSpc>
              <a:spcBef>
                <a:spcPts val="500"/>
              </a:spcBef>
              <a:spcAft>
                <a:spcPts val="0"/>
              </a:spcAft>
              <a:buSzTx/>
              <a:buFont typeface="Arial"/>
              <a:buNone/>
              <a:defRPr sz="1950">
                <a:solidFill>
                  <a:srgbClr val="FFFFFF"/>
                </a:solidFill>
              </a:defRPr>
            </a:pPr>
            <a:endParaRPr lang="et-EE" sz="300">
              <a:solidFill>
                <a:srgbClr val="FFFFFF"/>
              </a:solidFill>
              <a:latin typeface="Times New Roman" panose="02020603050405020304" pitchFamily="18" charset="0"/>
              <a:cs typeface="Times New Roman" panose="02020603050405020304" pitchFamily="18" charset="0"/>
              <a:sym typeface="Calibri"/>
            </a:endParaRPr>
          </a:p>
          <a:p>
            <a:pPr marL="0" indent="0" algn="just" defTabSz="523036" eaLnBrk="1" fontAlgn="auto" hangingPunct="1">
              <a:lnSpc>
                <a:spcPct val="100000"/>
              </a:lnSpc>
              <a:spcBef>
                <a:spcPts val="500"/>
              </a:spcBef>
              <a:spcAft>
                <a:spcPts val="0"/>
              </a:spcAft>
              <a:buSzTx/>
              <a:buFont typeface="Arial"/>
              <a:buNone/>
              <a:defRPr sz="1950">
                <a:solidFill>
                  <a:srgbClr val="FFFFFF"/>
                </a:solidFill>
              </a:defRPr>
            </a:pPr>
            <a:r>
              <a:rPr lang="et-EE" sz="2600">
                <a:solidFill>
                  <a:srgbClr val="FFFFFF"/>
                </a:solidFill>
                <a:latin typeface="Times New Roman" panose="02020603050405020304" pitchFamily="18" charset="0"/>
                <a:cs typeface="Times New Roman" panose="02020603050405020304" pitchFamily="18" charset="0"/>
                <a:sym typeface="Calibri"/>
              </a:rPr>
              <a:t>Kogukonna liikmed on aktiivsed seltsi-, kultuuri- ja spordielu korraldamisel ning koostöös on loodud mitmekülgsed võimalused vaba aja veetmiseks erinevatele vanuse- ja huvigruppidele. </a:t>
            </a:r>
          </a:p>
          <a:p>
            <a:pPr marL="0" indent="0" algn="just" defTabSz="523036" eaLnBrk="1" fontAlgn="auto" hangingPunct="1">
              <a:lnSpc>
                <a:spcPct val="100000"/>
              </a:lnSpc>
              <a:spcBef>
                <a:spcPts val="500"/>
              </a:spcBef>
              <a:spcAft>
                <a:spcPts val="0"/>
              </a:spcAft>
              <a:buSzTx/>
              <a:buFont typeface="Arial"/>
              <a:buNone/>
              <a:defRPr sz="1950">
                <a:solidFill>
                  <a:srgbClr val="FFFFFF"/>
                </a:solidFill>
              </a:defRPr>
            </a:pPr>
            <a:endParaRPr lang="et-EE" sz="300">
              <a:solidFill>
                <a:srgbClr val="FFFFFF"/>
              </a:solidFill>
              <a:latin typeface="Times New Roman" panose="02020603050405020304" pitchFamily="18" charset="0"/>
              <a:cs typeface="Times New Roman" panose="02020603050405020304" pitchFamily="18" charset="0"/>
              <a:sym typeface="Calibri"/>
            </a:endParaRPr>
          </a:p>
          <a:p>
            <a:pPr marL="0" indent="0" algn="just" defTabSz="523036" eaLnBrk="1" fontAlgn="auto" hangingPunct="1">
              <a:lnSpc>
                <a:spcPct val="100000"/>
              </a:lnSpc>
              <a:spcBef>
                <a:spcPts val="500"/>
              </a:spcBef>
              <a:spcAft>
                <a:spcPts val="0"/>
              </a:spcAft>
              <a:buSzTx/>
              <a:buFont typeface="Arial"/>
              <a:buNone/>
              <a:defRPr sz="1950">
                <a:solidFill>
                  <a:srgbClr val="FFFFFF"/>
                </a:solidFill>
              </a:defRPr>
            </a:pPr>
            <a:r>
              <a:rPr lang="et-EE" sz="2600">
                <a:solidFill>
                  <a:srgbClr val="FFFFFF"/>
                </a:solidFill>
                <a:latin typeface="Times New Roman" panose="02020603050405020304" pitchFamily="18" charset="0"/>
                <a:cs typeface="Times New Roman" panose="02020603050405020304" pitchFamily="18" charset="0"/>
                <a:sym typeface="Calibri"/>
              </a:rPr>
              <a:t>Lääne-Harju valla elanikel on võimalus koduvalla arengu kujundamises osaleda. Vald toetab kohalikul omaalgatusel ja koostööl põhinevate tegevuste elluviimist – ürituste korraldamisest avaliku ruumi arendamiseni. </a:t>
            </a:r>
          </a:p>
          <a:p>
            <a:pPr marL="0" indent="0" algn="just" defTabSz="523036" eaLnBrk="1" fontAlgn="auto" hangingPunct="1">
              <a:lnSpc>
                <a:spcPct val="100000"/>
              </a:lnSpc>
              <a:spcBef>
                <a:spcPts val="500"/>
              </a:spcBef>
              <a:spcAft>
                <a:spcPts val="0"/>
              </a:spcAft>
              <a:buSzTx/>
              <a:buFont typeface="Arial"/>
              <a:buNone/>
              <a:defRPr sz="1950">
                <a:solidFill>
                  <a:srgbClr val="FFFFFF"/>
                </a:solidFill>
              </a:defRPr>
            </a:pPr>
            <a:endParaRPr lang="et-EE" sz="500">
              <a:solidFill>
                <a:srgbClr val="FFFFFF"/>
              </a:solidFill>
              <a:latin typeface="Times New Roman" panose="02020603050405020304" pitchFamily="18" charset="0"/>
              <a:cs typeface="Times New Roman" panose="02020603050405020304" pitchFamily="18" charset="0"/>
              <a:sym typeface="Calibri"/>
            </a:endParaRPr>
          </a:p>
          <a:p>
            <a:pPr marL="0" indent="0" algn="just" defTabSz="523036" eaLnBrk="1" fontAlgn="auto" hangingPunct="1">
              <a:lnSpc>
                <a:spcPct val="100000"/>
              </a:lnSpc>
              <a:spcBef>
                <a:spcPts val="500"/>
              </a:spcBef>
              <a:spcAft>
                <a:spcPts val="0"/>
              </a:spcAft>
              <a:buSzTx/>
              <a:buFont typeface="Arial"/>
              <a:buNone/>
              <a:defRPr sz="1950">
                <a:solidFill>
                  <a:srgbClr val="FFFFFF"/>
                </a:solidFill>
              </a:defRPr>
            </a:pPr>
            <a:endParaRPr lang="et-EE" sz="500">
              <a:solidFill>
                <a:srgbClr val="FFFFFF"/>
              </a:solidFill>
              <a:latin typeface="Times New Roman" panose="02020603050405020304" pitchFamily="18" charset="0"/>
              <a:cs typeface="Times New Roman" panose="02020603050405020304" pitchFamily="18" charset="0"/>
              <a:sym typeface="Calibri"/>
            </a:endParaRPr>
          </a:p>
        </p:txBody>
      </p:sp>
      <p:sp>
        <p:nvSpPr>
          <p:cNvPr id="178" name="Title 1"/>
          <p:cNvSpPr txBox="1">
            <a:spLocks noGrp="1"/>
          </p:cNvSpPr>
          <p:nvPr>
            <p:ph type="title"/>
          </p:nvPr>
        </p:nvSpPr>
        <p:spPr>
          <a:xfrm>
            <a:off x="554037" y="451643"/>
            <a:ext cx="8778875" cy="500063"/>
          </a:xfrm>
        </p:spPr>
        <p:txBody>
          <a:bodyPr>
            <a:noAutofit/>
          </a:bodyPr>
          <a:lstStyle/>
          <a:p>
            <a:pPr defTabSz="722313"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5. Liikuvus</a:t>
            </a:r>
          </a:p>
        </p:txBody>
      </p:sp>
      <p:sp>
        <p:nvSpPr>
          <p:cNvPr id="25604" name="Slide Number Placeholder 5"/>
          <p:cNvSpPr>
            <a:spLocks noGrp="1"/>
          </p:cNvSpPr>
          <p:nvPr>
            <p:ph type="sldNum" sz="quarter" idx="10"/>
          </p:nvPr>
        </p:nvSpPr>
        <p:spPr bwMode="auto">
          <a:xfrm>
            <a:off x="4820367" y="6254654"/>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D30E2AFF-CD39-4A41-A56D-2696FA544C10}"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11</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9A315E"/>
        </a:solidFill>
        <a:effectLst/>
      </p:bgPr>
    </p:bg>
    <p:spTree>
      <p:nvGrpSpPr>
        <p:cNvPr id="1" name=""/>
        <p:cNvGrpSpPr/>
        <p:nvPr/>
      </p:nvGrpSpPr>
      <p:grpSpPr>
        <a:xfrm>
          <a:off x="0" y="0"/>
          <a:ext cx="0" cy="0"/>
          <a:chOff x="0" y="0"/>
          <a:chExt cx="0" cy="0"/>
        </a:xfrm>
      </p:grpSpPr>
      <p:grpSp>
        <p:nvGrpSpPr>
          <p:cNvPr id="26626" name="Rounded Rectangle 5"/>
          <p:cNvGrpSpPr>
            <a:grpSpLocks/>
          </p:cNvGrpSpPr>
          <p:nvPr/>
        </p:nvGrpSpPr>
        <p:grpSpPr bwMode="auto">
          <a:xfrm>
            <a:off x="156937" y="1511658"/>
            <a:ext cx="6605814" cy="3450847"/>
            <a:chOff x="-52751" y="57286"/>
            <a:chExt cx="6701174" cy="4942719"/>
          </a:xfrm>
        </p:grpSpPr>
        <p:sp>
          <p:nvSpPr>
            <p:cNvPr id="26632" name="Rounded Rectangle"/>
            <p:cNvSpPr>
              <a:spLocks noChangeArrowheads="1"/>
            </p:cNvSpPr>
            <p:nvPr/>
          </p:nvSpPr>
          <p:spPr bwMode="auto">
            <a:xfrm>
              <a:off x="-52751" y="57286"/>
              <a:ext cx="6701174" cy="4942719"/>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FFFFFF"/>
                </a:solidFill>
                <a:latin typeface="Calibri" pitchFamily="34" charset="0"/>
              </a:endParaRPr>
            </a:p>
          </p:txBody>
        </p:sp>
        <p:sp>
          <p:nvSpPr>
            <p:cNvPr id="26633" name="5.1 Vaba aja veetmiseks, huvitegevusteks ja tervisedenduseks võimaluste loomine valla kultuuri-, spordi ja haridusasutustes…"/>
            <p:cNvSpPr txBox="1">
              <a:spLocks noChangeArrowheads="1"/>
            </p:cNvSpPr>
            <p:nvPr/>
          </p:nvSpPr>
          <p:spPr bwMode="auto">
            <a:xfrm>
              <a:off x="162737" y="407613"/>
              <a:ext cx="6251926" cy="4464774"/>
            </a:xfrm>
            <a:prstGeom prst="rect">
              <a:avLst/>
            </a:prstGeom>
            <a:noFill/>
            <a:ln w="12700">
              <a:noFill/>
              <a:miter lim="400000"/>
              <a:headEnd/>
              <a:tailEnd/>
            </a:ln>
          </p:spPr>
          <p:txBody>
            <a:bodyPr wrap="square" lIns="45718" tIns="45718" rIns="45718" bIns="45718" anchor="ctr">
              <a:spAutoFit/>
            </a:bodyPr>
            <a:lstStyle/>
            <a:p>
              <a:pPr marL="442913" indent="-442913" algn="just" hangingPunct="0"/>
              <a:r>
                <a:rPr lang="et-EE" sz="1700" dirty="0">
                  <a:solidFill>
                    <a:srgbClr val="9A315E"/>
                  </a:solidFill>
                  <a:latin typeface="Times New Roman" panose="02020603050405020304" pitchFamily="18" charset="0"/>
                  <a:cs typeface="Times New Roman" panose="02020603050405020304" pitchFamily="18" charset="0"/>
                </a:rPr>
                <a:t>5.1	Ühistranspordi ja selle taristu arendamine </a:t>
              </a:r>
            </a:p>
            <a:p>
              <a:pPr marL="442913" indent="-442913" algn="just" hangingPunct="0"/>
              <a:r>
                <a:rPr lang="et-EE" sz="1700" dirty="0">
                  <a:solidFill>
                    <a:srgbClr val="9A315E"/>
                  </a:solidFill>
                  <a:latin typeface="Times New Roman" panose="02020603050405020304" pitchFamily="18" charset="0"/>
                  <a:cs typeface="Times New Roman" panose="02020603050405020304" pitchFamily="18" charset="0"/>
                </a:rPr>
                <a:t>5.2	Jalgratta ja autoparklate loomine</a:t>
              </a:r>
            </a:p>
            <a:p>
              <a:pPr marL="442913" indent="-442913" algn="just" hangingPunct="0"/>
              <a:r>
                <a:rPr lang="et-EE" sz="1700" dirty="0">
                  <a:solidFill>
                    <a:srgbClr val="9A315E"/>
                  </a:solidFill>
                  <a:latin typeface="Times New Roman" panose="02020603050405020304" pitchFamily="18" charset="0"/>
                  <a:cs typeface="Times New Roman" panose="02020603050405020304" pitchFamily="18" charset="0"/>
                </a:rPr>
                <a:t>5.3	Kergliiklusteede arendamine, arvestades liiklusturvalisust, valla piirkondlikku tasakaalu ning nutikate ja keskkonnasäästlike liikumislahenduste edendamist</a:t>
              </a:r>
            </a:p>
            <a:p>
              <a:pPr marL="442913" indent="-442913" algn="just" hangingPunct="0"/>
              <a:r>
                <a:rPr lang="et-EE" sz="1700" dirty="0">
                  <a:solidFill>
                    <a:srgbClr val="9A315E"/>
                  </a:solidFill>
                  <a:latin typeface="Times New Roman" panose="02020603050405020304" pitchFamily="18" charset="0"/>
                  <a:cs typeface="Times New Roman" panose="02020603050405020304" pitchFamily="18" charset="0"/>
                </a:rPr>
                <a:t>5.4	Lautrikohtade võrgustiku väljaarendamine lähtudes kasutajate vajadusest ja piirkondlikust tasakaalustatusest </a:t>
              </a:r>
            </a:p>
            <a:p>
              <a:pPr marL="442913" indent="-442913" algn="just" hangingPunct="0"/>
              <a:r>
                <a:rPr lang="et-EE" sz="1700" dirty="0">
                  <a:solidFill>
                    <a:srgbClr val="9A315E"/>
                  </a:solidFill>
                  <a:latin typeface="Times New Roman" panose="02020603050405020304" pitchFamily="18" charset="0"/>
                  <a:cs typeface="Times New Roman" panose="02020603050405020304" pitchFamily="18" charset="0"/>
                </a:rPr>
                <a:t>5.5	Kohalike teede ja tänavate rajamine ja rekonstrueerimine vastavalt teehoiukavale </a:t>
              </a:r>
            </a:p>
            <a:p>
              <a:pPr marL="442913" indent="-442913" algn="just" hangingPunct="0"/>
              <a:r>
                <a:rPr lang="et-EE" sz="1700" dirty="0">
                  <a:solidFill>
                    <a:srgbClr val="9A315E"/>
                  </a:solidFill>
                  <a:latin typeface="Times New Roman" panose="02020603050405020304" pitchFamily="18" charset="0"/>
                  <a:cs typeface="Times New Roman" panose="02020603050405020304" pitchFamily="18" charset="0"/>
                </a:rPr>
                <a:t>5.6	Valla teede ja -tänavate, parklate ja peatuste valgustamine lähtudes vallavalitsuse tänavavalgustuse arendusplaanile </a:t>
              </a:r>
            </a:p>
            <a:p>
              <a:pPr marL="442913" indent="-442913" algn="just" hangingPunct="0"/>
              <a:r>
                <a:rPr lang="et-EE" sz="1700" dirty="0">
                  <a:solidFill>
                    <a:srgbClr val="9A315E"/>
                  </a:solidFill>
                  <a:latin typeface="Times New Roman" panose="02020603050405020304" pitchFamily="18" charset="0"/>
                  <a:cs typeface="Times New Roman" panose="02020603050405020304" pitchFamily="18" charset="0"/>
                </a:rPr>
                <a:t>5.7	Bussi ootepaviljonide korrastamine</a:t>
              </a:r>
            </a:p>
            <a:p>
              <a:pPr marL="452438" indent="-452438" algn="just" hangingPunct="0"/>
              <a:endParaRPr lang="et-EE" sz="1600" dirty="0">
                <a:solidFill>
                  <a:srgbClr val="9A315E"/>
                </a:solidFill>
                <a:latin typeface="Times New Roman" panose="02020603050405020304" pitchFamily="18" charset="0"/>
                <a:cs typeface="Times New Roman" panose="02020603050405020304" pitchFamily="18" charset="0"/>
              </a:endParaRPr>
            </a:p>
          </p:txBody>
        </p:sp>
      </p:grpSp>
      <p:grpSp>
        <p:nvGrpSpPr>
          <p:cNvPr id="26627" name="Rounded Rectangle 6"/>
          <p:cNvGrpSpPr>
            <a:grpSpLocks/>
          </p:cNvGrpSpPr>
          <p:nvPr/>
        </p:nvGrpSpPr>
        <p:grpSpPr bwMode="auto">
          <a:xfrm>
            <a:off x="6896100" y="1498080"/>
            <a:ext cx="2849839" cy="3450847"/>
            <a:chOff x="-178716" y="57287"/>
            <a:chExt cx="1924337" cy="4942721"/>
          </a:xfrm>
        </p:grpSpPr>
        <p:sp>
          <p:nvSpPr>
            <p:cNvPr id="26630" name="Rounded Rectangle"/>
            <p:cNvSpPr>
              <a:spLocks noChangeArrowheads="1"/>
            </p:cNvSpPr>
            <p:nvPr/>
          </p:nvSpPr>
          <p:spPr bwMode="auto">
            <a:xfrm>
              <a:off x="-178716" y="57287"/>
              <a:ext cx="1924337" cy="4942721"/>
            </a:xfrm>
            <a:prstGeom prst="roundRect">
              <a:avLst>
                <a:gd name="adj" fmla="val 19187"/>
              </a:avLst>
            </a:prstGeom>
            <a:solidFill>
              <a:srgbClr val="FFFFFF"/>
            </a:solidFill>
            <a:ln w="12700">
              <a:solidFill>
                <a:srgbClr val="FFFFFF"/>
              </a:solidFill>
              <a:miter lim="800000"/>
              <a:headEnd/>
              <a:tailEnd/>
            </a:ln>
          </p:spPr>
          <p:txBody>
            <a:bodyPr lIns="45718" tIns="45718" rIns="45718" bIns="45718" anchor="ctr"/>
            <a:lstStyle/>
            <a:p>
              <a:pPr hangingPunct="0"/>
              <a:endParaRPr lang="et-EE">
                <a:solidFill>
                  <a:srgbClr val="9A315E"/>
                </a:solidFill>
                <a:latin typeface="Calibri" pitchFamily="34" charset="0"/>
              </a:endParaRPr>
            </a:p>
          </p:txBody>
        </p:sp>
        <p:sp>
          <p:nvSpPr>
            <p:cNvPr id="185" name="Mõju…"/>
            <p:cNvSpPr txBox="1"/>
            <p:nvPr/>
          </p:nvSpPr>
          <p:spPr>
            <a:xfrm>
              <a:off x="-125322" y="395328"/>
              <a:ext cx="1818232" cy="4121801"/>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54013" fontAlgn="auto" hangingPunct="0">
                <a:spcBef>
                  <a:spcPts val="0"/>
                </a:spcBef>
                <a:spcAft>
                  <a:spcPts val="0"/>
                </a:spcAft>
                <a:defRPr sz="1500">
                  <a:solidFill>
                    <a:srgbClr val="9A315E"/>
                  </a:solidFill>
                </a:defRPr>
              </a:pPr>
              <a:r>
                <a:rPr lang="et-EE" sz="2000" b="1" kern="0" dirty="0">
                  <a:solidFill>
                    <a:srgbClr val="9A315E"/>
                  </a:solidFill>
                  <a:latin typeface="Times New Roman" panose="02020603050405020304" pitchFamily="18" charset="0"/>
                  <a:cs typeface="Times New Roman" panose="02020603050405020304" pitchFamily="18" charset="0"/>
                  <a:sym typeface="Calibri"/>
                </a:rPr>
                <a:t>Mõju</a:t>
              </a:r>
            </a:p>
            <a:p>
              <a:pPr marL="354013" indent="-354013" fontAlgn="auto" hangingPunct="0">
                <a:spcBef>
                  <a:spcPts val="0"/>
                </a:spcBef>
                <a:spcAft>
                  <a:spcPts val="0"/>
                </a:spcAft>
                <a:defRPr sz="1500">
                  <a:solidFill>
                    <a:srgbClr val="9A315E"/>
                  </a:solidFill>
                </a:defRPr>
              </a:pPr>
              <a:endParaRPr lang="et-EE" sz="800" kern="0" dirty="0">
                <a:solidFill>
                  <a:srgbClr val="9A315E"/>
                </a:solidFill>
                <a:latin typeface="Times New Roman" panose="02020603050405020304" pitchFamily="18" charset="0"/>
                <a:cs typeface="Times New Roman" panose="02020603050405020304" pitchFamily="18" charset="0"/>
                <a:sym typeface="Calibri"/>
              </a:endParaRPr>
            </a:p>
            <a:p>
              <a:pPr marL="180975" indent="-180975" fontAlgn="auto" hangingPunct="0">
                <a:spcBef>
                  <a:spcPts val="0"/>
                </a:spcBef>
                <a:spcAft>
                  <a:spcPts val="0"/>
                </a:spcAft>
                <a:buSzPct val="100000"/>
                <a:buFont typeface="Arial"/>
                <a:buChar char="•"/>
                <a:defRPr sz="1500">
                  <a:solidFill>
                    <a:srgbClr val="9A315E"/>
                  </a:solidFill>
                </a:defRPr>
              </a:pPr>
              <a:r>
                <a:rPr lang="et-EE" sz="1700" kern="0" dirty="0">
                  <a:solidFill>
                    <a:srgbClr val="9A315E"/>
                  </a:solidFill>
                  <a:latin typeface="Times New Roman" panose="02020603050405020304" pitchFamily="18" charset="0"/>
                  <a:cs typeface="Times New Roman" panose="02020603050405020304" pitchFamily="18" charset="0"/>
                  <a:sym typeface="Calibri"/>
                </a:rPr>
                <a:t>Säästva liikuvuse toetamine</a:t>
              </a:r>
            </a:p>
            <a:p>
              <a:pPr marL="180975" indent="-180975" fontAlgn="auto" hangingPunct="0">
                <a:spcBef>
                  <a:spcPts val="0"/>
                </a:spcBef>
                <a:spcAft>
                  <a:spcPts val="0"/>
                </a:spcAft>
                <a:buSzPct val="100000"/>
                <a:buFont typeface="Arial"/>
                <a:buChar char="•"/>
                <a:defRPr sz="1500">
                  <a:solidFill>
                    <a:srgbClr val="9A315E"/>
                  </a:solidFill>
                </a:defRPr>
              </a:pPr>
              <a:r>
                <a:rPr lang="et-EE" sz="1700" kern="0" dirty="0">
                  <a:solidFill>
                    <a:srgbClr val="9A315E"/>
                  </a:solidFill>
                  <a:latin typeface="Times New Roman" panose="02020603050405020304" pitchFamily="18" charset="0"/>
                  <a:cs typeface="Times New Roman" panose="02020603050405020304" pitchFamily="18" charset="0"/>
                  <a:sym typeface="Calibri"/>
                </a:rPr>
                <a:t>Ühistranspordi sõidukordade arvu kasv</a:t>
              </a:r>
            </a:p>
            <a:p>
              <a:pPr marL="180975" indent="-180975" fontAlgn="auto" hangingPunct="0">
                <a:spcBef>
                  <a:spcPts val="0"/>
                </a:spcBef>
                <a:spcAft>
                  <a:spcPts val="0"/>
                </a:spcAft>
                <a:buSzPct val="100000"/>
                <a:buFont typeface="Arial"/>
                <a:buChar char="•"/>
                <a:defRPr sz="1500">
                  <a:solidFill>
                    <a:srgbClr val="9A315E"/>
                  </a:solidFill>
                </a:defRPr>
              </a:pPr>
              <a:r>
                <a:rPr lang="et-EE" sz="1700" kern="0" dirty="0">
                  <a:solidFill>
                    <a:srgbClr val="9A315E"/>
                  </a:solidFill>
                  <a:latin typeface="Times New Roman" panose="02020603050405020304" pitchFamily="18" charset="0"/>
                  <a:cs typeface="Times New Roman" panose="02020603050405020304" pitchFamily="18" charset="0"/>
                  <a:sym typeface="Calibri"/>
                </a:rPr>
                <a:t>Korrastatud teede, tänavate ja kergliiklusteede pikkuse kasv</a:t>
              </a:r>
            </a:p>
            <a:p>
              <a:pPr marL="180975" indent="-180975" fontAlgn="auto" hangingPunct="0">
                <a:spcBef>
                  <a:spcPts val="0"/>
                </a:spcBef>
                <a:spcAft>
                  <a:spcPts val="0"/>
                </a:spcAft>
                <a:buSzPct val="100000"/>
                <a:buFont typeface="Arial"/>
                <a:buChar char="•"/>
                <a:defRPr sz="1500">
                  <a:solidFill>
                    <a:srgbClr val="9A315E"/>
                  </a:solidFill>
                </a:defRPr>
              </a:pPr>
              <a:r>
                <a:rPr lang="et-EE" sz="1700" kern="0" dirty="0">
                  <a:solidFill>
                    <a:srgbClr val="9A315E"/>
                  </a:solidFill>
                  <a:latin typeface="Times New Roman" panose="02020603050405020304" pitchFamily="18" charset="0"/>
                  <a:cs typeface="Times New Roman" panose="02020603050405020304" pitchFamily="18" charset="0"/>
                  <a:sym typeface="Calibri"/>
                </a:rPr>
                <a:t>Liiklusõnnetuste vähenemine</a:t>
              </a:r>
            </a:p>
            <a:p>
              <a:pPr marL="180975" indent="-180975" fontAlgn="auto" hangingPunct="0">
                <a:spcBef>
                  <a:spcPts val="0"/>
                </a:spcBef>
                <a:spcAft>
                  <a:spcPts val="0"/>
                </a:spcAft>
                <a:buSzPct val="100000"/>
                <a:buFont typeface="Arial"/>
                <a:buChar char="•"/>
                <a:defRPr sz="1500">
                  <a:solidFill>
                    <a:srgbClr val="9A315E"/>
                  </a:solidFill>
                </a:defRPr>
              </a:pPr>
              <a:r>
                <a:rPr lang="et-EE" sz="1700" kern="0" dirty="0">
                  <a:solidFill>
                    <a:srgbClr val="9A315E"/>
                  </a:solidFill>
                  <a:latin typeface="Times New Roman" panose="02020603050405020304" pitchFamily="18" charset="0"/>
                  <a:cs typeface="Times New Roman" panose="02020603050405020304" pitchFamily="18" charset="0"/>
                  <a:sym typeface="Calibri"/>
                </a:rPr>
                <a:t>Elanike rahulolu kasv</a:t>
              </a:r>
            </a:p>
          </p:txBody>
        </p:sp>
      </p:grpSp>
      <p:sp>
        <p:nvSpPr>
          <p:cNvPr id="187" name="Title 1"/>
          <p:cNvSpPr txBox="1">
            <a:spLocks noGrp="1"/>
          </p:cNvSpPr>
          <p:nvPr>
            <p:ph type="title"/>
          </p:nvPr>
        </p:nvSpPr>
        <p:spPr>
          <a:xfrm>
            <a:off x="315913" y="363538"/>
            <a:ext cx="8957396" cy="549275"/>
          </a:xfrm>
        </p:spPr>
        <p:txBody>
          <a:bodyPr>
            <a:noAutofit/>
          </a:bodyPr>
          <a:lstStyle/>
          <a:p>
            <a:pPr defTabSz="703263" eaLnBrk="1" hangingPunct="1"/>
            <a:br>
              <a:rPr lang="et-EE" sz="3500" b="1">
                <a:solidFill>
                  <a:srgbClr val="FFFFFF"/>
                </a:solidFill>
                <a:latin typeface="Times New Roman"/>
                <a:cs typeface="Times New Roman"/>
                <a:sym typeface="Calibri" pitchFamily="34" charset="0"/>
              </a:rPr>
            </a:br>
            <a:r>
              <a:rPr lang="et-EE" sz="3500" b="1">
                <a:solidFill>
                  <a:srgbClr val="FFFFFF"/>
                </a:solidFill>
                <a:latin typeface="Times New Roman"/>
                <a:cs typeface="Times New Roman"/>
                <a:sym typeface="Calibri" pitchFamily="34" charset="0"/>
              </a:rPr>
              <a:t>5. Liikuvus</a:t>
            </a:r>
          </a:p>
        </p:txBody>
      </p:sp>
      <p:sp>
        <p:nvSpPr>
          <p:cNvPr id="26629" name="Slide Number Placeholder 5"/>
          <p:cNvSpPr>
            <a:spLocks noGrp="1"/>
          </p:cNvSpPr>
          <p:nvPr>
            <p:ph type="sldNum" sz="quarter" idx="10"/>
          </p:nvPr>
        </p:nvSpPr>
        <p:spPr bwMode="auto">
          <a:xfrm>
            <a:off x="4463973" y="6495665"/>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D29481EF-8652-413D-AA21-693DD08D4583}"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12</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sp>
        <p:nvSpPr>
          <p:cNvPr id="190" name="Content Placeholder 2"/>
          <p:cNvSpPr txBox="1">
            <a:spLocks noGrp="1"/>
          </p:cNvSpPr>
          <p:nvPr>
            <p:ph type="body" idx="1"/>
          </p:nvPr>
        </p:nvSpPr>
        <p:spPr>
          <a:xfrm>
            <a:off x="456406" y="1211768"/>
            <a:ext cx="8936736" cy="2997632"/>
          </a:xfrm>
        </p:spPr>
        <p:txBody>
          <a:bodyPr>
            <a:noAutofit/>
          </a:bodyPr>
          <a:lstStyle/>
          <a:p>
            <a:pPr marL="0" indent="0" algn="just" defTabSz="694944" eaLnBrk="1" fontAlgn="auto" hangingPunct="1">
              <a:lnSpc>
                <a:spcPct val="100000"/>
              </a:lnSpc>
              <a:spcBef>
                <a:spcPts val="600"/>
              </a:spcBef>
              <a:spcAft>
                <a:spcPts val="0"/>
              </a:spcAft>
              <a:buSzTx/>
              <a:buNone/>
              <a:defRPr sz="2280">
                <a:solidFill>
                  <a:srgbClr val="FFFFFF"/>
                </a:solidFill>
              </a:defRPr>
            </a:pPr>
            <a:endParaRPr lang="et-EE" sz="2400" dirty="0">
              <a:solidFill>
                <a:srgbClr val="FFFFFF"/>
              </a:solidFill>
              <a:latin typeface="Times New Roman"/>
              <a:cs typeface="Times New Roman"/>
              <a:sym typeface="Calibri"/>
            </a:endParaRPr>
          </a:p>
          <a:p>
            <a:pPr marL="0" indent="0" algn="just" defTabSz="694944">
              <a:lnSpc>
                <a:spcPct val="100000"/>
              </a:lnSpc>
              <a:spcBef>
                <a:spcPts val="600"/>
              </a:spcBef>
              <a:spcAft>
                <a:spcPts val="0"/>
              </a:spcAft>
              <a:buSzTx/>
              <a:buFont typeface="Arial"/>
              <a:buNone/>
              <a:defRPr sz="2280">
                <a:solidFill>
                  <a:srgbClr val="FFFFFF"/>
                </a:solidFill>
              </a:defRPr>
            </a:pPr>
            <a:r>
              <a:rPr lang="et-EE" sz="2400" dirty="0">
                <a:solidFill>
                  <a:srgbClr val="FFFFFF"/>
                </a:solidFill>
                <a:latin typeface="Times New Roman"/>
                <a:cs typeface="Times New Roman"/>
                <a:sym typeface="Calibri"/>
              </a:rPr>
              <a:t>Lääne-Harju valla sotsiaalhoolekandesüsteem on vajaduspõhine, inimesekeskne ja kogukonnale toetuv. </a:t>
            </a:r>
            <a:r>
              <a:rPr lang="et-EE" sz="2400" dirty="0" err="1">
                <a:solidFill>
                  <a:srgbClr val="FFFFFF"/>
                </a:solidFill>
                <a:latin typeface="Times New Roman"/>
                <a:cs typeface="Times New Roman"/>
                <a:sym typeface="Calibri"/>
              </a:rPr>
              <a:t>Sotsiaalhoolekandelise</a:t>
            </a:r>
            <a:r>
              <a:rPr lang="et-EE" sz="2400" dirty="0">
                <a:solidFill>
                  <a:srgbClr val="FFFFFF"/>
                </a:solidFill>
                <a:latin typeface="Times New Roman"/>
                <a:cs typeface="Times New Roman"/>
                <a:sym typeface="Calibri"/>
              </a:rPr>
              <a:t> abi kavandamise aluseks on terviklik abivajaduse hindamine, mille käigus arvestatakse inimese toimetulekut, elukeskkonda, tugivõrgustikku ja osalemist ühiskonnaelus.</a:t>
            </a:r>
            <a:endParaRPr lang="et-EE" sz="2300" dirty="0">
              <a:solidFill>
                <a:srgbClr val="FFFFFF"/>
              </a:solidFill>
              <a:latin typeface="Times New Roman" panose="02020603050405020304" pitchFamily="18" charset="0"/>
              <a:cs typeface="Times New Roman" panose="02020603050405020304" pitchFamily="18" charset="0"/>
              <a:sym typeface="Calibri"/>
            </a:endParaRPr>
          </a:p>
        </p:txBody>
      </p:sp>
      <p:sp>
        <p:nvSpPr>
          <p:cNvPr id="28675" name="Title 1"/>
          <p:cNvSpPr txBox="1">
            <a:spLocks noGrp="1"/>
          </p:cNvSpPr>
          <p:nvPr>
            <p:ph type="title"/>
          </p:nvPr>
        </p:nvSpPr>
        <p:spPr>
          <a:xfrm>
            <a:off x="456406" y="328467"/>
            <a:ext cx="8539163" cy="549275"/>
          </a:xfrm>
        </p:spPr>
        <p:txBody>
          <a:bodyPr/>
          <a:lstStyle/>
          <a:p>
            <a:pPr defTabSz="749300" eaLnBrk="1" hangingPunct="1"/>
            <a:br>
              <a:rPr lang="et-EE" sz="3500" b="1">
                <a:solidFill>
                  <a:srgbClr val="FFFFFF"/>
                </a:solidFill>
                <a:latin typeface="Times New Roman"/>
                <a:cs typeface="Times New Roman"/>
                <a:sym typeface="Calibri" pitchFamily="34" charset="0"/>
              </a:rPr>
            </a:br>
            <a:r>
              <a:rPr lang="et-EE" sz="3500" b="1">
                <a:solidFill>
                  <a:srgbClr val="FFFFFF"/>
                </a:solidFill>
                <a:latin typeface="Times New Roman"/>
                <a:cs typeface="Times New Roman"/>
                <a:sym typeface="Calibri" pitchFamily="34" charset="0"/>
              </a:rPr>
              <a:t>6. Sotsiaalne kaitse</a:t>
            </a:r>
          </a:p>
        </p:txBody>
      </p:sp>
      <p:sp>
        <p:nvSpPr>
          <p:cNvPr id="28676" name="Slide Number Placeholder 5"/>
          <p:cNvSpPr>
            <a:spLocks noGrp="1"/>
          </p:cNvSpPr>
          <p:nvPr>
            <p:ph type="sldNum" sz="quarter" idx="10"/>
          </p:nvPr>
        </p:nvSpPr>
        <p:spPr bwMode="auto">
          <a:xfrm>
            <a:off x="4735435" y="6263890"/>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A9298A7C-6AAB-4B46-B14C-ECF67A71286F}"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13</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2">
            <a:lumMod val="75000"/>
          </a:schemeClr>
        </a:solidFill>
        <a:effectLst/>
      </p:bgPr>
    </p:bg>
    <p:spTree>
      <p:nvGrpSpPr>
        <p:cNvPr id="1" name=""/>
        <p:cNvGrpSpPr/>
        <p:nvPr/>
      </p:nvGrpSpPr>
      <p:grpSpPr>
        <a:xfrm>
          <a:off x="0" y="0"/>
          <a:ext cx="0" cy="0"/>
          <a:chOff x="0" y="0"/>
          <a:chExt cx="0" cy="0"/>
        </a:xfrm>
      </p:grpSpPr>
      <p:grpSp>
        <p:nvGrpSpPr>
          <p:cNvPr id="29698" name="Rounded Rectangle 5"/>
          <p:cNvGrpSpPr>
            <a:grpSpLocks/>
          </p:cNvGrpSpPr>
          <p:nvPr/>
        </p:nvGrpSpPr>
        <p:grpSpPr bwMode="auto">
          <a:xfrm>
            <a:off x="148188" y="1157845"/>
            <a:ext cx="6510796" cy="5217120"/>
            <a:chOff x="0" y="-1"/>
            <a:chExt cx="6550141" cy="4853940"/>
          </a:xfrm>
        </p:grpSpPr>
        <p:sp>
          <p:nvSpPr>
            <p:cNvPr id="29704" name="Rounded Rectangle"/>
            <p:cNvSpPr>
              <a:spLocks noChangeArrowheads="1"/>
            </p:cNvSpPr>
            <p:nvPr/>
          </p:nvSpPr>
          <p:spPr bwMode="auto">
            <a:xfrm>
              <a:off x="0" y="-1"/>
              <a:ext cx="6550141" cy="4853940"/>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sz="1400" b="1">
                <a:solidFill>
                  <a:srgbClr val="FF0000"/>
                </a:solidFill>
                <a:latin typeface="Calibri" pitchFamily="34" charset="0"/>
              </a:endParaRPr>
            </a:p>
          </p:txBody>
        </p:sp>
        <p:sp>
          <p:nvSpPr>
            <p:cNvPr id="29705" name="6.1 Sotsiaaleluruumide võrgustiku ja mahu optimeerimine vajadustele vastavaks…"/>
            <p:cNvSpPr txBox="1">
              <a:spLocks noChangeArrowheads="1"/>
            </p:cNvSpPr>
            <p:nvPr/>
          </p:nvSpPr>
          <p:spPr bwMode="auto">
            <a:xfrm>
              <a:off x="152754" y="432394"/>
              <a:ext cx="6244634" cy="4223677"/>
            </a:xfrm>
            <a:prstGeom prst="rect">
              <a:avLst/>
            </a:prstGeom>
            <a:noFill/>
            <a:ln w="12700">
              <a:noFill/>
              <a:miter lim="400000"/>
              <a:headEnd/>
              <a:tailEnd/>
            </a:ln>
          </p:spPr>
          <p:txBody>
            <a:bodyPr wrap="square" lIns="45718" tIns="45718" rIns="45718" bIns="45718" anchor="ctr">
              <a:spAutoFit/>
            </a:bodyPr>
            <a:lstStyle/>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6.1	Abivajaduse ja teenuste regulaarne analüüs ning andmepõhine juhtimine</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6.2	Valdkonna töötajate professionaalse võimekuse toetamine</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6.3	Kriisimajutuse ja ajutise turvalise eluaseme lahenduste arendamine koostöös piirkondlike partneritega</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6.4	Lääne-Harju Valla Tugikeskuse baasil toetatud elamise ja kogukonnas elamise teenuste arendamine</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6.5	Karjaküla Sotsiaalkeskuse laiendamine</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6.6	Piirkondliku koduteenuse mudeli arendamine inimeste kauem kodus elamise võimaldamiseks</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6.7	</a:t>
              </a:r>
              <a:r>
                <a:rPr lang="et-EE" sz="1700" dirty="0" err="1">
                  <a:solidFill>
                    <a:schemeClr val="tx2">
                      <a:lumMod val="75000"/>
                    </a:schemeClr>
                  </a:solidFill>
                  <a:latin typeface="Times New Roman" panose="02020603050405020304" pitchFamily="18" charset="0"/>
                  <a:cs typeface="Times New Roman" panose="02020603050405020304" pitchFamily="18" charset="0"/>
                </a:rPr>
                <a:t>Psühhosotsiaalse</a:t>
              </a:r>
              <a:r>
                <a:rPr lang="et-EE" sz="1700" dirty="0">
                  <a:solidFill>
                    <a:schemeClr val="tx2">
                      <a:lumMod val="75000"/>
                    </a:schemeClr>
                  </a:solidFill>
                  <a:latin typeface="Times New Roman" panose="02020603050405020304" pitchFamily="18" charset="0"/>
                  <a:cs typeface="Times New Roman" panose="02020603050405020304" pitchFamily="18" charset="0"/>
                </a:rPr>
                <a:t> kriisiabi ja sotsiaalvaldkonna kriisivalmiduse süsteemi loomine ning rakendamine</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6.8	</a:t>
              </a:r>
              <a:r>
                <a:rPr lang="et-EE" sz="1700" dirty="0" err="1">
                  <a:solidFill>
                    <a:schemeClr val="tx2">
                      <a:lumMod val="75000"/>
                    </a:schemeClr>
                  </a:solidFill>
                  <a:latin typeface="Times New Roman" panose="02020603050405020304" pitchFamily="18" charset="0"/>
                  <a:cs typeface="Times New Roman" panose="02020603050405020304" pitchFamily="18" charset="0"/>
                </a:rPr>
                <a:t>Omastehooldajate</a:t>
              </a:r>
              <a:r>
                <a:rPr lang="et-EE" sz="1700" dirty="0">
                  <a:solidFill>
                    <a:schemeClr val="tx2">
                      <a:lumMod val="75000"/>
                    </a:schemeClr>
                  </a:solidFill>
                  <a:latin typeface="Times New Roman" panose="02020603050405020304" pitchFamily="18" charset="0"/>
                  <a:cs typeface="Times New Roman" panose="02020603050405020304" pitchFamily="18" charset="0"/>
                </a:rPr>
                <a:t> toetamise süsteemi arendamine – teavitamine, nõustamine, tugigrupp</a:t>
              </a:r>
            </a:p>
            <a:p>
              <a:pPr marL="442913" indent="-442913" algn="just" hangingPunct="0"/>
              <a:r>
                <a:rPr lang="et-EE" sz="1700" dirty="0">
                  <a:solidFill>
                    <a:schemeClr val="tx2">
                      <a:lumMod val="75000"/>
                    </a:schemeClr>
                  </a:solidFill>
                  <a:latin typeface="Times New Roman" panose="02020603050405020304" pitchFamily="18" charset="0"/>
                  <a:cs typeface="Times New Roman" panose="02020603050405020304" pitchFamily="18" charset="0"/>
                </a:rPr>
                <a:t>6.9	Eakate aktiivset vananemist toetavate tegevuste ja osalemis-võimaluste arendamine koostöös Lääne-Harju Kultuuri- ja Noortekeskuse ning Lääne-Harju Tugikeskusega</a:t>
              </a:r>
            </a:p>
          </p:txBody>
        </p:sp>
      </p:grpSp>
      <p:grpSp>
        <p:nvGrpSpPr>
          <p:cNvPr id="29699" name="Rounded Rectangle 6"/>
          <p:cNvGrpSpPr>
            <a:grpSpLocks/>
          </p:cNvGrpSpPr>
          <p:nvPr/>
        </p:nvGrpSpPr>
        <p:grpSpPr bwMode="auto">
          <a:xfrm>
            <a:off x="6820348" y="1157844"/>
            <a:ext cx="2857202" cy="5217120"/>
            <a:chOff x="45955" y="-164547"/>
            <a:chExt cx="1922204" cy="5293058"/>
          </a:xfrm>
        </p:grpSpPr>
        <p:sp>
          <p:nvSpPr>
            <p:cNvPr id="29702" name="Rounded Rectangle"/>
            <p:cNvSpPr>
              <a:spLocks noChangeArrowheads="1"/>
            </p:cNvSpPr>
            <p:nvPr/>
          </p:nvSpPr>
          <p:spPr bwMode="auto">
            <a:xfrm>
              <a:off x="45955" y="-164547"/>
              <a:ext cx="1922204" cy="5293058"/>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algn="ctr" hangingPunct="0"/>
              <a:endParaRPr lang="et-EE" sz="1400" b="1">
                <a:solidFill>
                  <a:srgbClr val="FF0000"/>
                </a:solidFill>
                <a:latin typeface="Calibri" pitchFamily="34" charset="0"/>
              </a:endParaRPr>
            </a:p>
          </p:txBody>
        </p:sp>
        <p:sp>
          <p:nvSpPr>
            <p:cNvPr id="198" name="Mõju…"/>
            <p:cNvSpPr txBox="1"/>
            <p:nvPr/>
          </p:nvSpPr>
          <p:spPr>
            <a:xfrm>
              <a:off x="45955" y="361172"/>
              <a:ext cx="1922204" cy="3981265"/>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60363" indent="-268288" hangingPunct="0"/>
              <a:r>
                <a:rPr lang="et-EE" b="1" dirty="0">
                  <a:solidFill>
                    <a:schemeClr val="tx2">
                      <a:lumMod val="75000"/>
                    </a:schemeClr>
                  </a:solidFill>
                  <a:latin typeface="Times New Roman" panose="02020603050405020304" pitchFamily="18" charset="0"/>
                  <a:cs typeface="Times New Roman" panose="02020603050405020304" pitchFamily="18" charset="0"/>
                </a:rPr>
                <a:t>	</a:t>
              </a:r>
              <a:r>
                <a:rPr lang="et-EE" sz="2000" b="1" dirty="0">
                  <a:solidFill>
                    <a:schemeClr val="tx2">
                      <a:lumMod val="75000"/>
                    </a:schemeClr>
                  </a:solidFill>
                  <a:latin typeface="Times New Roman" panose="02020603050405020304" pitchFamily="18" charset="0"/>
                  <a:cs typeface="Times New Roman" panose="02020603050405020304" pitchFamily="18" charset="0"/>
                </a:rPr>
                <a:t>Mõju</a:t>
              </a:r>
            </a:p>
            <a:p>
              <a:pPr marL="360363" indent="-268288" hangingPunct="0"/>
              <a:endParaRPr lang="et-EE" sz="800" b="1" dirty="0">
                <a:solidFill>
                  <a:schemeClr val="tx2">
                    <a:lumMod val="75000"/>
                  </a:schemeClr>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r>
                <a:rPr lang="et-EE" sz="1700" dirty="0">
                  <a:solidFill>
                    <a:schemeClr val="tx2">
                      <a:lumMod val="75000"/>
                    </a:schemeClr>
                  </a:solidFill>
                  <a:latin typeface="Times New Roman" panose="02020603050405020304" pitchFamily="18" charset="0"/>
                  <a:cs typeface="Times New Roman" panose="02020603050405020304" pitchFamily="18" charset="0"/>
                </a:rPr>
                <a:t>Toimetulekuraskustega vallaelanike vähenemine</a:t>
              </a:r>
            </a:p>
            <a:p>
              <a:pPr marL="360363" indent="-269875" hangingPunct="0">
                <a:buSzPct val="100000"/>
                <a:buFont typeface="Arial" charset="0"/>
                <a:buChar char="•"/>
              </a:pPr>
              <a:r>
                <a:rPr lang="et-EE" sz="1700" dirty="0">
                  <a:solidFill>
                    <a:schemeClr val="tx2">
                      <a:lumMod val="75000"/>
                    </a:schemeClr>
                  </a:solidFill>
                  <a:latin typeface="Times New Roman" panose="02020603050405020304" pitchFamily="18" charset="0"/>
                  <a:cs typeface="Times New Roman" panose="02020603050405020304" pitchFamily="18" charset="0"/>
                </a:rPr>
                <a:t>Sotsiaalsete tugisüsteemide tugevdamine ja kättesaadavuse parenemine</a:t>
              </a:r>
            </a:p>
            <a:p>
              <a:pPr marL="360363" indent="-269875" hangingPunct="0">
                <a:buSzPct val="100000"/>
                <a:buFont typeface="Arial" charset="0"/>
                <a:buChar char="•"/>
              </a:pPr>
              <a:r>
                <a:rPr lang="et-EE" sz="1700" dirty="0">
                  <a:solidFill>
                    <a:schemeClr val="tx2">
                      <a:lumMod val="75000"/>
                    </a:schemeClr>
                  </a:solidFill>
                  <a:latin typeface="Times New Roman" panose="02020603050405020304" pitchFamily="18" charset="0"/>
                  <a:cs typeface="Times New Roman" panose="02020603050405020304" pitchFamily="18" charset="0"/>
                </a:rPr>
                <a:t>Laienenud sotsiaalteenuste valik ja kättesaadavuse parenemine</a:t>
              </a:r>
            </a:p>
            <a:p>
              <a:pPr marL="360363" indent="-269875" hangingPunct="0">
                <a:buSzPct val="100000"/>
                <a:buFont typeface="Arial" charset="0"/>
                <a:buChar char="•"/>
              </a:pPr>
              <a:r>
                <a:rPr lang="et-EE" sz="1700" dirty="0">
                  <a:solidFill>
                    <a:schemeClr val="tx2">
                      <a:lumMod val="75000"/>
                    </a:schemeClr>
                  </a:solidFill>
                  <a:latin typeface="Times New Roman" panose="02020603050405020304" pitchFamily="18" charset="0"/>
                  <a:cs typeface="Times New Roman" panose="02020603050405020304" pitchFamily="18" charset="0"/>
                </a:rPr>
                <a:t>Perearsti ja eriarsti teenuse kättesaadavuse parenemine</a:t>
              </a:r>
            </a:p>
            <a:p>
              <a:pPr marL="360363" indent="-269875" hangingPunct="0">
                <a:buSzPct val="100000"/>
                <a:buFont typeface="Arial" charset="0"/>
                <a:buChar char="•"/>
              </a:pPr>
              <a:r>
                <a:rPr lang="et-EE" sz="1700" dirty="0">
                  <a:solidFill>
                    <a:schemeClr val="tx2">
                      <a:lumMod val="75000"/>
                    </a:schemeClr>
                  </a:solidFill>
                  <a:latin typeface="Times New Roman" panose="02020603050405020304" pitchFamily="18" charset="0"/>
                  <a:cs typeface="Times New Roman" panose="02020603050405020304" pitchFamily="18" charset="0"/>
                </a:rPr>
                <a:t>Elanike tervise näitajate parenemine</a:t>
              </a:r>
            </a:p>
            <a:p>
              <a:pPr marL="360363" indent="-269875" hangingPunct="0">
                <a:buSzPct val="100000"/>
                <a:buFont typeface="Arial" charset="0"/>
                <a:buChar char="•"/>
              </a:pPr>
              <a:r>
                <a:rPr lang="et-EE" sz="1700" dirty="0">
                  <a:solidFill>
                    <a:schemeClr val="tx2">
                      <a:lumMod val="75000"/>
                    </a:schemeClr>
                  </a:solidFill>
                  <a:latin typeface="Times New Roman" panose="02020603050405020304" pitchFamily="18" charset="0"/>
                  <a:cs typeface="Times New Roman" panose="02020603050405020304" pitchFamily="18" charset="0"/>
                </a:rPr>
                <a:t>Elanike rahulolu tõus</a:t>
              </a:r>
            </a:p>
          </p:txBody>
        </p:sp>
      </p:grpSp>
      <p:sp>
        <p:nvSpPr>
          <p:cNvPr id="29700" name="Title 1"/>
          <p:cNvSpPr txBox="1">
            <a:spLocks noGrp="1"/>
          </p:cNvSpPr>
          <p:nvPr>
            <p:ph type="title"/>
          </p:nvPr>
        </p:nvSpPr>
        <p:spPr>
          <a:xfrm>
            <a:off x="355600" y="401638"/>
            <a:ext cx="9009063" cy="549275"/>
          </a:xfrm>
        </p:spPr>
        <p:txBody>
          <a:bodyPr/>
          <a:lstStyle/>
          <a:p>
            <a:pPr defTabSz="795338"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6. Sotsiaalne kaitse</a:t>
            </a:r>
          </a:p>
        </p:txBody>
      </p:sp>
      <p:sp>
        <p:nvSpPr>
          <p:cNvPr id="29701" name="Slide Number Placeholder 5"/>
          <p:cNvSpPr>
            <a:spLocks noGrp="1"/>
          </p:cNvSpPr>
          <p:nvPr>
            <p:ph type="sldNum" sz="quarter" idx="10"/>
          </p:nvPr>
        </p:nvSpPr>
        <p:spPr bwMode="auto">
          <a:xfrm>
            <a:off x="4648917" y="6447247"/>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39CC98BD-9601-4846-9F7C-620D8414DEA7}"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14</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D46B8"/>
        </a:solidFill>
        <a:effectLst/>
      </p:bgPr>
    </p:bg>
    <p:spTree>
      <p:nvGrpSpPr>
        <p:cNvPr id="1" name=""/>
        <p:cNvGrpSpPr/>
        <p:nvPr/>
      </p:nvGrpSpPr>
      <p:grpSpPr>
        <a:xfrm>
          <a:off x="0" y="0"/>
          <a:ext cx="0" cy="0"/>
          <a:chOff x="0" y="0"/>
          <a:chExt cx="0" cy="0"/>
        </a:xfrm>
      </p:grpSpPr>
      <p:sp>
        <p:nvSpPr>
          <p:cNvPr id="190" name="Content Placeholder 2"/>
          <p:cNvSpPr txBox="1">
            <a:spLocks noGrp="1"/>
          </p:cNvSpPr>
          <p:nvPr>
            <p:ph type="body" idx="1"/>
          </p:nvPr>
        </p:nvSpPr>
        <p:spPr>
          <a:xfrm>
            <a:off x="451104" y="1029998"/>
            <a:ext cx="8936736" cy="4798003"/>
          </a:xfrm>
        </p:spPr>
        <p:txBody>
          <a:bodyPr>
            <a:noAutofit/>
          </a:bodyPr>
          <a:lstStyle/>
          <a:p>
            <a:pPr marL="0" indent="0" algn="just" defTabSz="694944">
              <a:lnSpc>
                <a:spcPct val="100000"/>
              </a:lnSpc>
              <a:spcBef>
                <a:spcPts val="600"/>
              </a:spcBef>
              <a:spcAft>
                <a:spcPts val="0"/>
              </a:spcAft>
              <a:buSzTx/>
              <a:buNone/>
              <a:defRPr sz="2280">
                <a:solidFill>
                  <a:srgbClr val="FFFFFF"/>
                </a:solidFill>
              </a:defRPr>
            </a:pPr>
            <a:endParaRPr lang="et-EE" sz="2250" dirty="0">
              <a:solidFill>
                <a:srgbClr val="FFFFFF"/>
              </a:solidFill>
              <a:latin typeface="Times New Roman"/>
              <a:cs typeface="Times New Roman"/>
              <a:sym typeface="Calibri"/>
            </a:endParaRPr>
          </a:p>
          <a:p>
            <a:pPr marL="0" indent="0" algn="just" defTabSz="694944">
              <a:lnSpc>
                <a:spcPct val="100000"/>
              </a:lnSpc>
              <a:spcBef>
                <a:spcPts val="600"/>
              </a:spcBef>
              <a:spcAft>
                <a:spcPts val="0"/>
              </a:spcAft>
              <a:buSzTx/>
              <a:buFont typeface="Arial"/>
              <a:buNone/>
              <a:defRPr sz="2280">
                <a:solidFill>
                  <a:srgbClr val="FFFFFF"/>
                </a:solidFill>
              </a:defRPr>
            </a:pPr>
            <a:r>
              <a:rPr lang="et-EE" sz="2250" dirty="0">
                <a:solidFill>
                  <a:srgbClr val="FFFFFF"/>
                </a:solidFill>
                <a:latin typeface="Times New Roman"/>
                <a:cs typeface="Times New Roman"/>
                <a:sym typeface="Calibri"/>
              </a:rPr>
              <a:t>Vald toetab tervist väärtustava ja soodustava käitumise ja elulaadi kujundamist igas vanuses elanike seas, heaoluks vajalike võrgustike loomist ning tervist toetava elukeskkonna sihipärast arendamist. Kogukonna liikmed on aktiivsed seltsi-, kultuuri- ja spordielu korraldamisel ning koostöös on loodud mitmekülgsed võimalused vaba aja veetmiseks erinevatele vanuse- ja huvigruppidele.</a:t>
            </a:r>
            <a:endParaRPr lang="et-EE" sz="2250" dirty="0">
              <a:latin typeface="Times New Roman"/>
              <a:cs typeface="Times New Roman"/>
            </a:endParaRPr>
          </a:p>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dirty="0">
                <a:solidFill>
                  <a:srgbClr val="FFFFFF"/>
                </a:solidFill>
                <a:latin typeface="Times New Roman" panose="02020603050405020304" pitchFamily="18" charset="0"/>
                <a:cs typeface="Times New Roman" panose="02020603050405020304" pitchFamily="18" charset="0"/>
                <a:sym typeface="Calibri"/>
              </a:rPr>
              <a:t>Lääne-Harju valla elanikel on võimalus koduvalla arengu kujundamises osaleda. Vald toetab kohalikul omaalgatusel ja koostööl põhinevate tegevuste elluviimist – ürituste korraldamisest avaliku ruumi arendamiseni.</a:t>
            </a:r>
          </a:p>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sz="2300" dirty="0">
                <a:solidFill>
                  <a:srgbClr val="FFFFFF"/>
                </a:solidFill>
                <a:latin typeface="Times New Roman"/>
                <a:cs typeface="Times New Roman"/>
                <a:sym typeface="Calibri"/>
              </a:rPr>
              <a:t> </a:t>
            </a:r>
            <a:endParaRPr lang="et-EE" sz="2300" dirty="0">
              <a:solidFill>
                <a:srgbClr val="FFFFFF"/>
              </a:solidFill>
              <a:latin typeface="Times New Roman"/>
              <a:cs typeface="Times New Roman"/>
            </a:endParaRPr>
          </a:p>
        </p:txBody>
      </p:sp>
      <p:sp>
        <p:nvSpPr>
          <p:cNvPr id="28675" name="Title 1"/>
          <p:cNvSpPr txBox="1">
            <a:spLocks noGrp="1"/>
          </p:cNvSpPr>
          <p:nvPr>
            <p:ph type="title"/>
          </p:nvPr>
        </p:nvSpPr>
        <p:spPr>
          <a:xfrm>
            <a:off x="456406" y="328467"/>
            <a:ext cx="8539163" cy="549275"/>
          </a:xfrm>
        </p:spPr>
        <p:txBody>
          <a:bodyPr/>
          <a:lstStyle/>
          <a:p>
            <a:pPr defTabSz="749300" eaLnBrk="1" hangingPunct="1"/>
            <a:br>
              <a:rPr lang="nn-NO" sz="3500" b="1">
                <a:solidFill>
                  <a:srgbClr val="FFFFFF"/>
                </a:solidFill>
                <a:latin typeface="Times New Roman"/>
                <a:cs typeface="Times New Roman"/>
                <a:sym typeface="Calibri" pitchFamily="34" charset="0"/>
              </a:rPr>
            </a:br>
            <a:r>
              <a:rPr lang="nn-NO" sz="3500" b="1">
                <a:solidFill>
                  <a:srgbClr val="FFFFFF"/>
                </a:solidFill>
                <a:latin typeface="Times New Roman"/>
                <a:cs typeface="Times New Roman"/>
                <a:sym typeface="Calibri" pitchFamily="34" charset="0"/>
              </a:rPr>
              <a:t>7.  Kultuur, sport ja vaba aeg</a:t>
            </a:r>
            <a:endParaRPr lang="et-EE" sz="3500" b="1">
              <a:solidFill>
                <a:srgbClr val="FFFFFF"/>
              </a:solidFill>
              <a:latin typeface="Times New Roman"/>
              <a:cs typeface="Times New Roman"/>
              <a:sym typeface="Calibri" pitchFamily="34" charset="0"/>
            </a:endParaRPr>
          </a:p>
        </p:txBody>
      </p:sp>
      <p:sp>
        <p:nvSpPr>
          <p:cNvPr id="28676" name="Slide Number Placeholder 5"/>
          <p:cNvSpPr>
            <a:spLocks noGrp="1"/>
          </p:cNvSpPr>
          <p:nvPr>
            <p:ph type="sldNum" sz="quarter" idx="10"/>
          </p:nvPr>
        </p:nvSpPr>
        <p:spPr bwMode="auto">
          <a:xfrm>
            <a:off x="4735435" y="6263890"/>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A9298A7C-6AAB-4B46-B14C-ECF67A71286F}"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15</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4226221000"/>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8D46B8"/>
        </a:solidFill>
        <a:effectLst/>
      </p:bgPr>
    </p:bg>
    <p:spTree>
      <p:nvGrpSpPr>
        <p:cNvPr id="1" name=""/>
        <p:cNvGrpSpPr/>
        <p:nvPr/>
      </p:nvGrpSpPr>
      <p:grpSpPr>
        <a:xfrm>
          <a:off x="0" y="0"/>
          <a:ext cx="0" cy="0"/>
          <a:chOff x="0" y="0"/>
          <a:chExt cx="0" cy="0"/>
        </a:xfrm>
      </p:grpSpPr>
      <p:grpSp>
        <p:nvGrpSpPr>
          <p:cNvPr id="29698" name="Rounded Rectangle 5"/>
          <p:cNvGrpSpPr>
            <a:grpSpLocks/>
          </p:cNvGrpSpPr>
          <p:nvPr/>
        </p:nvGrpSpPr>
        <p:grpSpPr bwMode="auto">
          <a:xfrm>
            <a:off x="205415" y="950913"/>
            <a:ext cx="6053129" cy="5260407"/>
            <a:chOff x="0" y="-92511"/>
            <a:chExt cx="6237282" cy="5109509"/>
          </a:xfrm>
        </p:grpSpPr>
        <p:sp>
          <p:nvSpPr>
            <p:cNvPr id="29704" name="Rounded Rectangle"/>
            <p:cNvSpPr>
              <a:spLocks noChangeArrowheads="1"/>
            </p:cNvSpPr>
            <p:nvPr/>
          </p:nvSpPr>
          <p:spPr bwMode="auto">
            <a:xfrm>
              <a:off x="0" y="-92511"/>
              <a:ext cx="6198034" cy="5109509"/>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sz="1400" b="1">
                <a:solidFill>
                  <a:srgbClr val="FF0000"/>
                </a:solidFill>
                <a:latin typeface="Calibri" pitchFamily="34" charset="0"/>
              </a:endParaRPr>
            </a:p>
          </p:txBody>
        </p:sp>
        <p:sp>
          <p:nvSpPr>
            <p:cNvPr id="29705" name="6.1 Sotsiaaleluruumide võrgustiku ja mahu optimeerimine vajadustele vastavaks…"/>
            <p:cNvSpPr txBox="1">
              <a:spLocks noChangeArrowheads="1"/>
            </p:cNvSpPr>
            <p:nvPr/>
          </p:nvSpPr>
          <p:spPr bwMode="auto">
            <a:xfrm>
              <a:off x="197703" y="2180032"/>
              <a:ext cx="6039579" cy="343063"/>
            </a:xfrm>
            <a:prstGeom prst="rect">
              <a:avLst/>
            </a:prstGeom>
            <a:noFill/>
            <a:ln w="12700">
              <a:noFill/>
              <a:miter lim="400000"/>
              <a:headEnd/>
              <a:tailEnd/>
            </a:ln>
          </p:spPr>
          <p:txBody>
            <a:bodyPr wrap="square" lIns="45718" tIns="45718" rIns="45718" bIns="45718" anchor="ctr">
              <a:spAutoFit/>
            </a:bodyPr>
            <a:lstStyle/>
            <a:p>
              <a:pPr marL="442913" indent="-442913" algn="just" hangingPunct="0"/>
              <a:endParaRPr lang="et-EE">
                <a:solidFill>
                  <a:srgbClr val="8D46B8"/>
                </a:solidFill>
                <a:latin typeface="Times New Roman" panose="02020603050405020304" pitchFamily="18" charset="0"/>
                <a:cs typeface="Times New Roman" panose="02020603050405020304" pitchFamily="18" charset="0"/>
              </a:endParaRPr>
            </a:p>
          </p:txBody>
        </p:sp>
      </p:grpSp>
      <p:grpSp>
        <p:nvGrpSpPr>
          <p:cNvPr id="29699" name="Rounded Rectangle 6"/>
          <p:cNvGrpSpPr>
            <a:grpSpLocks/>
          </p:cNvGrpSpPr>
          <p:nvPr/>
        </p:nvGrpSpPr>
        <p:grpSpPr bwMode="auto">
          <a:xfrm>
            <a:off x="6425870" y="950914"/>
            <a:ext cx="3251681" cy="5863139"/>
            <a:chOff x="39960" y="-452231"/>
            <a:chExt cx="1928199" cy="6090877"/>
          </a:xfrm>
        </p:grpSpPr>
        <p:sp>
          <p:nvSpPr>
            <p:cNvPr id="29702" name="Rounded Rectangle"/>
            <p:cNvSpPr>
              <a:spLocks noChangeArrowheads="1"/>
            </p:cNvSpPr>
            <p:nvPr/>
          </p:nvSpPr>
          <p:spPr bwMode="auto">
            <a:xfrm>
              <a:off x="54512" y="-452231"/>
              <a:ext cx="1913647" cy="5580741"/>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algn="ctr" hangingPunct="0"/>
              <a:endParaRPr lang="et-EE" sz="1400" b="1">
                <a:solidFill>
                  <a:srgbClr val="FF0000"/>
                </a:solidFill>
                <a:latin typeface="Calibri" pitchFamily="34" charset="0"/>
              </a:endParaRPr>
            </a:p>
          </p:txBody>
        </p:sp>
        <p:sp>
          <p:nvSpPr>
            <p:cNvPr id="198" name="Mõju…"/>
            <p:cNvSpPr txBox="1"/>
            <p:nvPr/>
          </p:nvSpPr>
          <p:spPr>
            <a:xfrm>
              <a:off x="39960" y="-452231"/>
              <a:ext cx="1913647" cy="6090877"/>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60363" indent="-268288" hangingPunct="0"/>
              <a:r>
                <a:rPr lang="et-EE" sz="1600" b="1" dirty="0">
                  <a:solidFill>
                    <a:srgbClr val="9E61C3"/>
                  </a:solidFill>
                  <a:latin typeface="Times New Roman" panose="02020603050405020304" pitchFamily="18" charset="0"/>
                  <a:cs typeface="Times New Roman" panose="02020603050405020304" pitchFamily="18" charset="0"/>
                </a:rPr>
                <a:t>	</a:t>
              </a:r>
              <a:r>
                <a:rPr lang="et-EE" sz="2000" b="1" dirty="0">
                  <a:solidFill>
                    <a:srgbClr val="8D46B8"/>
                  </a:solidFill>
                  <a:latin typeface="Times New Roman" panose="02020603050405020304" pitchFamily="18" charset="0"/>
                  <a:cs typeface="Times New Roman" panose="02020603050405020304" pitchFamily="18" charset="0"/>
                </a:rPr>
                <a:t>Mõju</a:t>
              </a:r>
            </a:p>
            <a:p>
              <a:pPr marL="360363" indent="-268288" hangingPunct="0"/>
              <a:endParaRPr lang="et-EE" sz="800" b="1" dirty="0">
                <a:solidFill>
                  <a:srgbClr val="8D46B8"/>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Elujõuliste vabaühenduste arvu kasv</a:t>
              </a: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Kultuurilise mitmekesisuse edendamine läbi kultuurisündmuste ja -projektide toetamise</a:t>
              </a: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Aktiivse ja </a:t>
              </a:r>
              <a:r>
                <a:rPr lang="et-EE" sz="1550" dirty="0">
                  <a:solidFill>
                    <a:srgbClr val="9E61C3"/>
                  </a:solidFill>
                  <a:latin typeface="Times New Roman" panose="02020603050405020304" pitchFamily="18" charset="0"/>
                  <a:cs typeface="Times New Roman" panose="02020603050405020304" pitchFamily="18" charset="0"/>
                </a:rPr>
                <a:t>tervisliku</a:t>
              </a:r>
              <a:r>
                <a:rPr lang="et-EE" sz="1550" dirty="0">
                  <a:solidFill>
                    <a:srgbClr val="8D46B8"/>
                  </a:solidFill>
                  <a:latin typeface="Times New Roman" panose="02020603050405020304" pitchFamily="18" charset="0"/>
                  <a:cs typeface="Times New Roman" panose="02020603050405020304" pitchFamily="18" charset="0"/>
                </a:rPr>
                <a:t> elustiili edendamine läbi spordirajatiste laienemise ja terviseradade loomise</a:t>
              </a: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Kogukonnaühenduste aktiivsuse ja toimimise parenemine</a:t>
              </a: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Vabatahtliku tegevuse ja kodanikuaktiivsuse edendamine, mis suurendab kogukonna kaasatust ja ühtekuuluvust</a:t>
              </a: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Elanike rahulolu kasv </a:t>
              </a: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Valla maine kasv</a:t>
              </a:r>
            </a:p>
            <a:p>
              <a:pPr marL="360363" indent="-269875" hangingPunct="0">
                <a:buSzPct val="100000"/>
                <a:buFont typeface="Arial" charset="0"/>
                <a:buChar char="•"/>
              </a:pPr>
              <a:r>
                <a:rPr lang="et-EE" sz="1550" dirty="0">
                  <a:solidFill>
                    <a:srgbClr val="8D46B8"/>
                  </a:solidFill>
                  <a:latin typeface="Times New Roman" panose="02020603050405020304" pitchFamily="18" charset="0"/>
                  <a:cs typeface="Times New Roman" panose="02020603050405020304" pitchFamily="18" charset="0"/>
                </a:rPr>
                <a:t>Vanemaealiste digipädevuse ja -oskuste parenemine</a:t>
              </a:r>
            </a:p>
            <a:p>
              <a:pPr marL="360363" indent="-269875" hangingPunct="0">
                <a:buSzPct val="100000"/>
                <a:buFont typeface="Arial" charset="0"/>
                <a:buChar char="•"/>
              </a:pPr>
              <a:endParaRPr lang="et-EE" sz="1700" dirty="0">
                <a:solidFill>
                  <a:srgbClr val="9E61C3"/>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endParaRPr lang="et-EE" sz="1700" dirty="0">
                <a:solidFill>
                  <a:srgbClr val="9E61C3"/>
                </a:solidFill>
                <a:latin typeface="Times New Roman" panose="02020603050405020304" pitchFamily="18" charset="0"/>
                <a:cs typeface="Times New Roman" panose="02020603050405020304" pitchFamily="18" charset="0"/>
              </a:endParaRPr>
            </a:p>
          </p:txBody>
        </p:sp>
      </p:grpSp>
      <p:sp>
        <p:nvSpPr>
          <p:cNvPr id="29700" name="Title 1"/>
          <p:cNvSpPr txBox="1">
            <a:spLocks noGrp="1"/>
          </p:cNvSpPr>
          <p:nvPr>
            <p:ph type="title"/>
          </p:nvPr>
        </p:nvSpPr>
        <p:spPr>
          <a:xfrm>
            <a:off x="355600" y="264082"/>
            <a:ext cx="9009063" cy="549275"/>
          </a:xfrm>
        </p:spPr>
        <p:txBody>
          <a:bodyPr/>
          <a:lstStyle/>
          <a:p>
            <a:pPr defTabSz="795338" eaLnBrk="1" hangingPunct="1"/>
            <a:r>
              <a:rPr lang="nn-NO" sz="3500" b="1">
                <a:solidFill>
                  <a:srgbClr val="FFFFFF"/>
                </a:solidFill>
                <a:latin typeface="Times New Roman" panose="02020603050405020304" pitchFamily="18" charset="0"/>
                <a:cs typeface="Times New Roman" panose="02020603050405020304" pitchFamily="18" charset="0"/>
                <a:sym typeface="Calibri" pitchFamily="34" charset="0"/>
              </a:rPr>
              <a:t>7.  Kultuur, sport ja vaba aeg</a:t>
            </a:r>
            <a:endParaRPr lang="et-EE" sz="3500" b="1">
              <a:solidFill>
                <a:srgbClr val="FFFFFF"/>
              </a:solidFill>
              <a:latin typeface="Times New Roman" panose="02020603050405020304" pitchFamily="18" charset="0"/>
              <a:cs typeface="Times New Roman" panose="02020603050405020304" pitchFamily="18" charset="0"/>
              <a:sym typeface="Calibri" pitchFamily="34" charset="0"/>
            </a:endParaRPr>
          </a:p>
        </p:txBody>
      </p:sp>
      <p:sp>
        <p:nvSpPr>
          <p:cNvPr id="29701" name="Slide Number Placeholder 5"/>
          <p:cNvSpPr>
            <a:spLocks noGrp="1"/>
          </p:cNvSpPr>
          <p:nvPr>
            <p:ph type="sldNum" sz="quarter" idx="10"/>
          </p:nvPr>
        </p:nvSpPr>
        <p:spPr bwMode="auto">
          <a:xfrm>
            <a:off x="4648917" y="6447247"/>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39CC98BD-9601-4846-9F7C-620D8414DEA7}"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16</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
        <p:nvSpPr>
          <p:cNvPr id="3" name="TextBox 2">
            <a:extLst>
              <a:ext uri="{FF2B5EF4-FFF2-40B4-BE49-F238E27FC236}">
                <a16:creationId xmlns:a16="http://schemas.microsoft.com/office/drawing/2014/main" id="{3955A0FF-6218-E095-B891-F01155B465DB}"/>
              </a:ext>
            </a:extLst>
          </p:cNvPr>
          <p:cNvSpPr txBox="1"/>
          <p:nvPr/>
        </p:nvSpPr>
        <p:spPr>
          <a:xfrm>
            <a:off x="180875" y="1269383"/>
            <a:ext cx="5748659" cy="532453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800100" lvl="1" indent="-528638" algn="just">
              <a:spcAft>
                <a:spcPts val="0"/>
              </a:spcAft>
              <a:tabLst>
                <a:tab pos="2333625" algn="l"/>
              </a:tabLst>
            </a:pPr>
            <a:r>
              <a:rPr lang="en-US"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7.1</a:t>
            </a:r>
            <a:r>
              <a:rPr lang="et-EE" sz="1700" dirty="0">
                <a:solidFill>
                  <a:srgbClr val="8D46B8"/>
                </a:solidFill>
                <a:latin typeface="Times New Roman" panose="02020603050405020304" pitchFamily="18" charset="0"/>
                <a:ea typeface="Calibri" panose="020F0502020204030204" pitchFamily="34" charset="0"/>
                <a:cs typeface="Times New Roman" panose="02020603050405020304" pitchFamily="18" charset="0"/>
              </a:rPr>
              <a:t>	</a:t>
            </a: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Kultuuri koostöövõrgustiku arendamine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7.2	Kultuuritegevuste süsteemne arendamine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7.3	Pärimus- ja rahvuskultuuri väärtuste hoidmine ja arendamine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7.4	Valla omanduses olevate ajaloo-, pärandkultuuri- ja loodusobjektide korrastamine, väärtustavate tegevuste toetamine ja huvigruppide kaasamine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7.5	Raamatukoguteenuste mitmekesistamine ja kaasajastamine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7.6	Lääne-Harju Kultuuri- ja Noortekeskuse hoonete kaasajastamine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7.7	Vallas tegutsevate vabaühenduste mittetulundustegevuse toetamine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7.8	Kogukonnamajade tegevuste arendamine</a:t>
            </a:r>
          </a:p>
          <a:p>
            <a:pPr marL="800100" lvl="1" indent="-528638" algn="just">
              <a:spcAft>
                <a:spcPts val="0"/>
              </a:spcAft>
            </a:pP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7.9	</a:t>
            </a:r>
            <a:r>
              <a:rPr lang="et-EE" sz="1700" noProof="0" dirty="0" err="1">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Mitmefunktsiooniliste</a:t>
            </a:r>
            <a:r>
              <a:rPr lang="et-EE" sz="1700" noProof="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 objektide arendamine, mis lisaks vaba aja veetmisele kannavad ka kogukondlikku, rekreatsioonilist ja turismialast funktsiooni </a:t>
            </a:r>
          </a:p>
          <a:p>
            <a:pPr marL="800100" lvl="1" indent="-528638" algn="just">
              <a:spcAft>
                <a:spcPts val="0"/>
              </a:spcAft>
            </a:pPr>
            <a:endPar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endParaRPr>
          </a:p>
          <a:p>
            <a:pPr marL="800100" lvl="1" indent="-528638" algn="just">
              <a:spcAft>
                <a:spcPts val="0"/>
              </a:spcAft>
            </a:pPr>
            <a:endPar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747611075"/>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D46B8"/>
        </a:solidFill>
        <a:effectLst/>
      </p:bgPr>
    </p:bg>
    <p:spTree>
      <p:nvGrpSpPr>
        <p:cNvPr id="1" name=""/>
        <p:cNvGrpSpPr/>
        <p:nvPr/>
      </p:nvGrpSpPr>
      <p:grpSpPr>
        <a:xfrm>
          <a:off x="0" y="0"/>
          <a:ext cx="0" cy="0"/>
          <a:chOff x="0" y="0"/>
          <a:chExt cx="0" cy="0"/>
        </a:xfrm>
      </p:grpSpPr>
      <p:grpSp>
        <p:nvGrpSpPr>
          <p:cNvPr id="29698" name="Rounded Rectangle 5"/>
          <p:cNvGrpSpPr>
            <a:grpSpLocks/>
          </p:cNvGrpSpPr>
          <p:nvPr/>
        </p:nvGrpSpPr>
        <p:grpSpPr bwMode="auto">
          <a:xfrm>
            <a:off x="277323" y="1438609"/>
            <a:ext cx="9388523" cy="2790492"/>
            <a:chOff x="2160" y="-49344"/>
            <a:chExt cx="6467177" cy="4853940"/>
          </a:xfrm>
        </p:grpSpPr>
        <p:sp>
          <p:nvSpPr>
            <p:cNvPr id="29704" name="Rounded Rectangle"/>
            <p:cNvSpPr>
              <a:spLocks noChangeArrowheads="1"/>
            </p:cNvSpPr>
            <p:nvPr/>
          </p:nvSpPr>
          <p:spPr bwMode="auto">
            <a:xfrm>
              <a:off x="2160" y="-49344"/>
              <a:ext cx="6467177" cy="4853940"/>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sz="1400" b="1">
                <a:solidFill>
                  <a:srgbClr val="FF0000"/>
                </a:solidFill>
                <a:latin typeface="Calibri" pitchFamily="34" charset="0"/>
              </a:endParaRPr>
            </a:p>
          </p:txBody>
        </p:sp>
        <p:sp>
          <p:nvSpPr>
            <p:cNvPr id="29705" name="6.1 Sotsiaaleluruumide võrgustiku ja mahu optimeerimine vajadustele vastavaks…"/>
            <p:cNvSpPr txBox="1">
              <a:spLocks noChangeArrowheads="1"/>
            </p:cNvSpPr>
            <p:nvPr/>
          </p:nvSpPr>
          <p:spPr bwMode="auto">
            <a:xfrm>
              <a:off x="160987" y="2261121"/>
              <a:ext cx="6183723" cy="346681"/>
            </a:xfrm>
            <a:prstGeom prst="rect">
              <a:avLst/>
            </a:prstGeom>
            <a:noFill/>
            <a:ln w="12700">
              <a:noFill/>
              <a:miter lim="400000"/>
              <a:headEnd/>
              <a:tailEnd/>
            </a:ln>
          </p:spPr>
          <p:txBody>
            <a:bodyPr wrap="square" lIns="45718" tIns="45718" rIns="45718" bIns="45718" anchor="ctr">
              <a:spAutoFit/>
            </a:bodyPr>
            <a:lstStyle/>
            <a:p>
              <a:pPr marL="442913" indent="-442913" algn="just" hangingPunct="0"/>
              <a:endParaRPr lang="et-EE">
                <a:solidFill>
                  <a:srgbClr val="8D46B8"/>
                </a:solidFill>
                <a:latin typeface="Times New Roman" panose="02020603050405020304" pitchFamily="18" charset="0"/>
                <a:cs typeface="Times New Roman" panose="02020603050405020304" pitchFamily="18" charset="0"/>
              </a:endParaRPr>
            </a:p>
          </p:txBody>
        </p:sp>
      </p:grpSp>
      <p:sp>
        <p:nvSpPr>
          <p:cNvPr id="29700" name="Title 1"/>
          <p:cNvSpPr txBox="1">
            <a:spLocks noGrp="1"/>
          </p:cNvSpPr>
          <p:nvPr>
            <p:ph type="title"/>
          </p:nvPr>
        </p:nvSpPr>
        <p:spPr>
          <a:xfrm>
            <a:off x="355600" y="401638"/>
            <a:ext cx="9009063" cy="549275"/>
          </a:xfrm>
        </p:spPr>
        <p:txBody>
          <a:bodyPr/>
          <a:lstStyle/>
          <a:p>
            <a:pPr defTabSz="795338" eaLnBrk="1" hangingPunct="1"/>
            <a:r>
              <a:rPr lang="nn-NO" sz="3500" b="1">
                <a:solidFill>
                  <a:srgbClr val="FFFFFF"/>
                </a:solidFill>
                <a:latin typeface="Times New Roman" panose="02020603050405020304" pitchFamily="18" charset="0"/>
                <a:cs typeface="Times New Roman" panose="02020603050405020304" pitchFamily="18" charset="0"/>
                <a:sym typeface="Calibri" pitchFamily="34" charset="0"/>
              </a:rPr>
              <a:t>7.</a:t>
            </a:r>
            <a:r>
              <a:rPr lang="et-EE" sz="3500" b="1">
                <a:solidFill>
                  <a:srgbClr val="FFFFFF"/>
                </a:solidFill>
                <a:latin typeface="Times New Roman" panose="02020603050405020304" pitchFamily="18" charset="0"/>
                <a:cs typeface="Times New Roman" panose="02020603050405020304" pitchFamily="18" charset="0"/>
                <a:sym typeface="Calibri" pitchFamily="34" charset="0"/>
              </a:rPr>
              <a:t>  </a:t>
            </a:r>
            <a:r>
              <a:rPr lang="nn-NO" sz="3500" b="1">
                <a:solidFill>
                  <a:srgbClr val="FFFFFF"/>
                </a:solidFill>
                <a:latin typeface="Times New Roman" panose="02020603050405020304" pitchFamily="18" charset="0"/>
                <a:cs typeface="Times New Roman" panose="02020603050405020304" pitchFamily="18" charset="0"/>
                <a:sym typeface="Calibri" pitchFamily="34" charset="0"/>
              </a:rPr>
              <a:t>Kultuur, sport ja vaba aeg</a:t>
            </a:r>
            <a:endParaRPr lang="et-EE" sz="3500" b="1">
              <a:solidFill>
                <a:srgbClr val="FFFFFF"/>
              </a:solidFill>
              <a:latin typeface="Times New Roman" panose="02020603050405020304" pitchFamily="18" charset="0"/>
              <a:cs typeface="Times New Roman" panose="02020603050405020304" pitchFamily="18" charset="0"/>
              <a:sym typeface="Calibri" pitchFamily="34" charset="0"/>
            </a:endParaRPr>
          </a:p>
        </p:txBody>
      </p:sp>
      <p:sp>
        <p:nvSpPr>
          <p:cNvPr id="29701" name="Slide Number Placeholder 5"/>
          <p:cNvSpPr>
            <a:spLocks noGrp="1"/>
          </p:cNvSpPr>
          <p:nvPr>
            <p:ph type="sldNum" sz="quarter" idx="10"/>
          </p:nvPr>
        </p:nvSpPr>
        <p:spPr bwMode="auto">
          <a:xfrm>
            <a:off x="4648917" y="6447247"/>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39CC98BD-9601-4846-9F7C-620D8414DEA7}"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17</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
        <p:nvSpPr>
          <p:cNvPr id="3" name="TextBox 2">
            <a:extLst>
              <a:ext uri="{FF2B5EF4-FFF2-40B4-BE49-F238E27FC236}">
                <a16:creationId xmlns:a16="http://schemas.microsoft.com/office/drawing/2014/main" id="{067FD2E6-9A05-FF78-3E0C-1518DE457380}"/>
              </a:ext>
            </a:extLst>
          </p:cNvPr>
          <p:cNvSpPr txBox="1"/>
          <p:nvPr/>
        </p:nvSpPr>
        <p:spPr>
          <a:xfrm>
            <a:off x="317877" y="1774858"/>
            <a:ext cx="9091435" cy="218521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marL="622300" lvl="1" indent="-522288" algn="just">
              <a:spcAft>
                <a:spcPts val="0"/>
              </a:spcAft>
            </a:pPr>
            <a:r>
              <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7.10	Kodulähedaste loodus- ja elukeskkonda ning vajadusi arvestavate aktiivset liikumisharrastust võimaldavate omaalgatuslike projektide toetamine </a:t>
            </a:r>
          </a:p>
          <a:p>
            <a:pPr marL="622300" lvl="1" indent="-522288" algn="just">
              <a:spcAft>
                <a:spcPts val="0"/>
              </a:spcAft>
            </a:pPr>
            <a:r>
              <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7.11	</a:t>
            </a:r>
            <a:r>
              <a:rPr lang="et-EE" sz="1700" dirty="0" err="1">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Mitmefunktsiooniliste</a:t>
            </a:r>
            <a:r>
              <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 mängu-, tegevus-, liikumis- ja vaba aja veetmise rajatiste rajamine, lähtudes kogukondade vajadustest ja valla piirkondlikust tasakaalustatusest </a:t>
            </a:r>
          </a:p>
          <a:p>
            <a:pPr marL="622300" lvl="1" indent="-522288" algn="just">
              <a:spcAft>
                <a:spcPts val="0"/>
              </a:spcAft>
            </a:pPr>
            <a:r>
              <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7.12	Matka-, õppe- ja terviseradade rajamine ja korrastamine </a:t>
            </a:r>
          </a:p>
          <a:p>
            <a:pPr marL="622300" lvl="1" indent="-522288" algn="just">
              <a:spcAft>
                <a:spcPts val="0"/>
              </a:spcAft>
            </a:pPr>
            <a:r>
              <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7.13	Randade ja supluskohtade heakorrastamine, varustamine rannainventariga ja rannaaladele juurdepääsude tagamine </a:t>
            </a:r>
          </a:p>
          <a:p>
            <a:pPr marL="622300" lvl="1" indent="-522288" algn="just">
              <a:spcAft>
                <a:spcPts val="0"/>
              </a:spcAft>
            </a:pPr>
            <a:r>
              <a:rPr lang="et-EE" sz="1700" dirty="0">
                <a:solidFill>
                  <a:srgbClr val="8D46B8"/>
                </a:solidFill>
                <a:effectLst/>
                <a:latin typeface="Times New Roman" panose="02020603050405020304" pitchFamily="18" charset="0"/>
                <a:ea typeface="Calibri" panose="020F0502020204030204" pitchFamily="34" charset="0"/>
                <a:cs typeface="Times New Roman" panose="02020603050405020304" pitchFamily="18" charset="0"/>
              </a:rPr>
              <a:t>7.14	Lääne-Harju Spordikeskuse arendamine</a:t>
            </a:r>
          </a:p>
        </p:txBody>
      </p:sp>
    </p:spTree>
    <p:extLst>
      <p:ext uri="{BB962C8B-B14F-4D97-AF65-F5344CB8AC3E}">
        <p14:creationId xmlns:p14="http://schemas.microsoft.com/office/powerpoint/2010/main" val="2990197701"/>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sp>
        <p:nvSpPr>
          <p:cNvPr id="190" name="Content Placeholder 2"/>
          <p:cNvSpPr txBox="1">
            <a:spLocks noGrp="1"/>
          </p:cNvSpPr>
          <p:nvPr>
            <p:ph type="body" idx="1"/>
          </p:nvPr>
        </p:nvSpPr>
        <p:spPr>
          <a:xfrm>
            <a:off x="451104" y="1875632"/>
            <a:ext cx="8936736" cy="3952369"/>
          </a:xfrm>
        </p:spPr>
        <p:txBody>
          <a:bodyPr>
            <a:noAutofit/>
          </a:bodyPr>
          <a:lstStyle/>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a:solidFill>
                  <a:srgbClr val="FFFFFF"/>
                </a:solidFill>
                <a:latin typeface="Times New Roman" panose="02020603050405020304" pitchFamily="18" charset="0"/>
                <a:cs typeface="Times New Roman" panose="02020603050405020304" pitchFamily="18" charset="0"/>
                <a:sym typeface="Calibri"/>
              </a:rPr>
              <a:t>Lääne-Harju vallas tegeletakse aktiivselt ennetustegevustega, mis aitavad ära hoida vallaelanike sotsiaal- ja terviseprobleeme. Vald soosib tervisedendust kui inimese tervist väärtustava ja soodustava käitumise ja elulaadi kujundamist igas vanuses elanike seas ning tervist toetava elukeskkonna sihipärast arendamist. Vallas toimuvad regulaarsed tervisedenduslikud sündmused ning elanikud on teadlikud tervislikest valikutest ja eluviisidest.</a:t>
            </a:r>
            <a:endParaRPr lang="et-EE" sz="2300">
              <a:solidFill>
                <a:srgbClr val="FFFFFF"/>
              </a:solidFill>
              <a:latin typeface="Times New Roman" panose="02020603050405020304" pitchFamily="18" charset="0"/>
              <a:cs typeface="Times New Roman" panose="02020603050405020304" pitchFamily="18" charset="0"/>
              <a:sym typeface="Calibri"/>
            </a:endParaRPr>
          </a:p>
        </p:txBody>
      </p:sp>
      <p:sp>
        <p:nvSpPr>
          <p:cNvPr id="28675" name="Title 1"/>
          <p:cNvSpPr txBox="1">
            <a:spLocks noGrp="1"/>
          </p:cNvSpPr>
          <p:nvPr>
            <p:ph type="title"/>
          </p:nvPr>
        </p:nvSpPr>
        <p:spPr>
          <a:xfrm>
            <a:off x="456406" y="328467"/>
            <a:ext cx="8539163" cy="549275"/>
          </a:xfrm>
        </p:spPr>
        <p:txBody>
          <a:bodyPr/>
          <a:lstStyle/>
          <a:p>
            <a:pPr defTabSz="749300" eaLnBrk="1" hangingPunct="1"/>
            <a:br>
              <a:rPr lang="nn-NO" sz="3500" b="1">
                <a:solidFill>
                  <a:srgbClr val="FFFFFF"/>
                </a:solidFill>
                <a:latin typeface="Times New Roman"/>
                <a:cs typeface="Times New Roman"/>
                <a:sym typeface="Calibri" pitchFamily="34" charset="0"/>
              </a:rPr>
            </a:br>
            <a:r>
              <a:rPr lang="nn-NO" sz="3500" b="1">
                <a:solidFill>
                  <a:srgbClr val="FFFFFF"/>
                </a:solidFill>
                <a:latin typeface="Times New Roman"/>
                <a:cs typeface="Times New Roman"/>
                <a:sym typeface="Calibri" pitchFamily="34" charset="0"/>
              </a:rPr>
              <a:t>8.</a:t>
            </a:r>
            <a:r>
              <a:rPr lang="et-EE" sz="3500" b="1">
                <a:solidFill>
                  <a:srgbClr val="FFFFFF"/>
                </a:solidFill>
                <a:latin typeface="Times New Roman"/>
                <a:cs typeface="Times New Roman"/>
                <a:sym typeface="Calibri" pitchFamily="34" charset="0"/>
              </a:rPr>
              <a:t>  </a:t>
            </a:r>
            <a:r>
              <a:rPr lang="nn-NO" sz="3500" b="1">
                <a:solidFill>
                  <a:srgbClr val="FFFFFF"/>
                </a:solidFill>
                <a:latin typeface="Times New Roman"/>
                <a:cs typeface="Times New Roman"/>
                <a:sym typeface="Calibri" pitchFamily="34" charset="0"/>
              </a:rPr>
              <a:t>Tervis ja turvalisus</a:t>
            </a:r>
            <a:endParaRPr lang="et-EE" sz="3500" b="1">
              <a:solidFill>
                <a:srgbClr val="FFFFFF"/>
              </a:solidFill>
              <a:latin typeface="Times New Roman"/>
              <a:cs typeface="Times New Roman"/>
              <a:sym typeface="Calibri" pitchFamily="34" charset="0"/>
            </a:endParaRPr>
          </a:p>
        </p:txBody>
      </p:sp>
      <p:sp>
        <p:nvSpPr>
          <p:cNvPr id="28676" name="Slide Number Placeholder 5"/>
          <p:cNvSpPr>
            <a:spLocks noGrp="1"/>
          </p:cNvSpPr>
          <p:nvPr>
            <p:ph type="sldNum" sz="quarter" idx="10"/>
          </p:nvPr>
        </p:nvSpPr>
        <p:spPr bwMode="auto">
          <a:xfrm>
            <a:off x="4735435" y="6263890"/>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A9298A7C-6AAB-4B46-B14C-ECF67A71286F}"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18</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3404567661"/>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CC99"/>
        </a:solidFill>
        <a:effectLst/>
      </p:bgPr>
    </p:bg>
    <p:spTree>
      <p:nvGrpSpPr>
        <p:cNvPr id="1" name=""/>
        <p:cNvGrpSpPr/>
        <p:nvPr/>
      </p:nvGrpSpPr>
      <p:grpSpPr>
        <a:xfrm>
          <a:off x="0" y="0"/>
          <a:ext cx="0" cy="0"/>
          <a:chOff x="0" y="0"/>
          <a:chExt cx="0" cy="0"/>
        </a:xfrm>
      </p:grpSpPr>
      <p:grpSp>
        <p:nvGrpSpPr>
          <p:cNvPr id="29698" name="Rounded Rectangle 5"/>
          <p:cNvGrpSpPr>
            <a:grpSpLocks/>
          </p:cNvGrpSpPr>
          <p:nvPr/>
        </p:nvGrpSpPr>
        <p:grpSpPr bwMode="auto">
          <a:xfrm>
            <a:off x="186830" y="1294743"/>
            <a:ext cx="6367507" cy="2734332"/>
            <a:chOff x="-1" y="-92511"/>
            <a:chExt cx="6550141" cy="5109509"/>
          </a:xfrm>
        </p:grpSpPr>
        <p:sp>
          <p:nvSpPr>
            <p:cNvPr id="29704" name="Rounded Rectangle"/>
            <p:cNvSpPr>
              <a:spLocks noChangeArrowheads="1"/>
            </p:cNvSpPr>
            <p:nvPr/>
          </p:nvSpPr>
          <p:spPr bwMode="auto">
            <a:xfrm>
              <a:off x="-1" y="-92511"/>
              <a:ext cx="6550141" cy="5109509"/>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sz="1400" b="1">
                <a:solidFill>
                  <a:srgbClr val="FF0000"/>
                </a:solidFill>
                <a:latin typeface="Calibri" pitchFamily="34" charset="0"/>
              </a:endParaRPr>
            </a:p>
          </p:txBody>
        </p:sp>
        <p:sp>
          <p:nvSpPr>
            <p:cNvPr id="29705" name="6.1 Sotsiaaleluruumide võrgustiku ja mahu optimeerimine vajadustele vastavaks…"/>
            <p:cNvSpPr txBox="1">
              <a:spLocks noChangeArrowheads="1"/>
            </p:cNvSpPr>
            <p:nvPr/>
          </p:nvSpPr>
          <p:spPr bwMode="auto">
            <a:xfrm>
              <a:off x="250084" y="724486"/>
              <a:ext cx="6039579" cy="3308938"/>
            </a:xfrm>
            <a:prstGeom prst="rect">
              <a:avLst/>
            </a:prstGeom>
            <a:noFill/>
            <a:ln w="12700">
              <a:noFill/>
              <a:miter lim="400000"/>
              <a:headEnd/>
              <a:tailEnd/>
            </a:ln>
          </p:spPr>
          <p:txBody>
            <a:bodyPr wrap="square" lIns="45718" tIns="45718" rIns="45718" bIns="45718" anchor="ctr">
              <a:spAutoFit/>
            </a:bodyPr>
            <a:lstStyle/>
            <a:p>
              <a:pPr marL="442913" indent="-442913" algn="just" hangingPunct="0"/>
              <a:r>
                <a:rPr lang="et-EE" sz="1700" dirty="0">
                  <a:solidFill>
                    <a:srgbClr val="00CC99"/>
                  </a:solidFill>
                  <a:latin typeface="Times New Roman" panose="02020603050405020304" pitchFamily="18" charset="0"/>
                  <a:cs typeface="Times New Roman" panose="02020603050405020304" pitchFamily="18" charset="0"/>
                </a:rPr>
                <a:t>8.1	Valla heaoluprofiili järjepidevuse hoidmine</a:t>
              </a:r>
            </a:p>
            <a:p>
              <a:pPr marL="442913" indent="-442913" algn="just" hangingPunct="0"/>
              <a:r>
                <a:rPr lang="et-EE" sz="1700" dirty="0">
                  <a:solidFill>
                    <a:srgbClr val="00CC99"/>
                  </a:solidFill>
                  <a:latin typeface="Times New Roman" panose="02020603050405020304" pitchFamily="18" charset="0"/>
                  <a:cs typeface="Times New Roman" panose="02020603050405020304" pitchFamily="18" charset="0"/>
                </a:rPr>
                <a:t>8.2	Kogukonna- ja valdkonnapõhiste vabaühenduste terviseteadliku tegevuse toetamine</a:t>
              </a:r>
            </a:p>
            <a:p>
              <a:pPr marL="442913" indent="-442913" algn="just" hangingPunct="0"/>
              <a:r>
                <a:rPr lang="et-EE" sz="1700" dirty="0">
                  <a:solidFill>
                    <a:srgbClr val="00CC99"/>
                  </a:solidFill>
                  <a:latin typeface="Times New Roman" panose="02020603050405020304" pitchFamily="18" charset="0"/>
                  <a:cs typeface="Times New Roman" panose="02020603050405020304" pitchFamily="18" charset="0"/>
                </a:rPr>
                <a:t>8.3	Turvalisuse tagamine, turva- ja väljaõppesüsteemide väljaarendamine, vabatahtlike päästjate, abipolitseinike ja naabersektorite toetamine </a:t>
              </a:r>
            </a:p>
            <a:p>
              <a:pPr marL="442913" indent="-442913" algn="just" hangingPunct="0"/>
              <a:r>
                <a:rPr lang="et-EE" sz="1700" dirty="0">
                  <a:solidFill>
                    <a:srgbClr val="00CC99"/>
                  </a:solidFill>
                  <a:latin typeface="Times New Roman" panose="02020603050405020304" pitchFamily="18" charset="0"/>
                  <a:cs typeface="Times New Roman" panose="02020603050405020304" pitchFamily="18" charset="0"/>
                </a:rPr>
                <a:t>8.4	Hoonevälise tulekustutusvee lahenduste arendamine asulates ja lisaks </a:t>
              </a:r>
              <a:r>
                <a:rPr lang="et-EE" sz="1700" dirty="0" err="1">
                  <a:solidFill>
                    <a:srgbClr val="00CC99"/>
                  </a:solidFill>
                  <a:latin typeface="Times New Roman" panose="02020603050405020304" pitchFamily="18" charset="0"/>
                  <a:cs typeface="Times New Roman" panose="02020603050405020304" pitchFamily="18" charset="0"/>
                </a:rPr>
                <a:t>hajaasustuses</a:t>
              </a:r>
              <a:r>
                <a:rPr lang="et-EE" sz="1700" dirty="0">
                  <a:solidFill>
                    <a:srgbClr val="00CC99"/>
                  </a:solidFill>
                  <a:latin typeface="Times New Roman" panose="02020603050405020304" pitchFamily="18" charset="0"/>
                  <a:cs typeface="Times New Roman" panose="02020603050405020304" pitchFamily="18" charset="0"/>
                </a:rPr>
                <a:t> eramute põhiselt</a:t>
              </a:r>
            </a:p>
            <a:p>
              <a:pPr marL="442913" indent="-442913" algn="just" hangingPunct="0"/>
              <a:r>
                <a:rPr lang="et-EE" sz="1700" dirty="0">
                  <a:solidFill>
                    <a:srgbClr val="00CC99"/>
                  </a:solidFill>
                  <a:latin typeface="Times New Roman" panose="02020603050405020304" pitchFamily="18" charset="0"/>
                  <a:cs typeface="Times New Roman" panose="02020603050405020304" pitchFamily="18" charset="0"/>
                </a:rPr>
                <a:t>8.5	Kriisivalmiduse suurendamine</a:t>
              </a:r>
            </a:p>
          </p:txBody>
        </p:sp>
      </p:grpSp>
      <p:grpSp>
        <p:nvGrpSpPr>
          <p:cNvPr id="29699" name="Rounded Rectangle 6"/>
          <p:cNvGrpSpPr>
            <a:grpSpLocks/>
          </p:cNvGrpSpPr>
          <p:nvPr/>
        </p:nvGrpSpPr>
        <p:grpSpPr bwMode="auto">
          <a:xfrm>
            <a:off x="6874135" y="1354641"/>
            <a:ext cx="2826449" cy="3727487"/>
            <a:chOff x="-94750" y="-516000"/>
            <a:chExt cx="2079858" cy="5658834"/>
          </a:xfrm>
        </p:grpSpPr>
        <p:sp>
          <p:nvSpPr>
            <p:cNvPr id="29702" name="Rounded Rectangle"/>
            <p:cNvSpPr>
              <a:spLocks noChangeArrowheads="1"/>
            </p:cNvSpPr>
            <p:nvPr/>
          </p:nvSpPr>
          <p:spPr bwMode="auto">
            <a:xfrm>
              <a:off x="-94748" y="-516000"/>
              <a:ext cx="2062907" cy="5580741"/>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algn="ctr" hangingPunct="0"/>
              <a:endParaRPr lang="et-EE" sz="1400" b="1">
                <a:solidFill>
                  <a:srgbClr val="FF0000"/>
                </a:solidFill>
                <a:latin typeface="Calibri" pitchFamily="34" charset="0"/>
              </a:endParaRPr>
            </a:p>
          </p:txBody>
        </p:sp>
        <p:sp>
          <p:nvSpPr>
            <p:cNvPr id="198" name="Mõju…"/>
            <p:cNvSpPr txBox="1"/>
            <p:nvPr/>
          </p:nvSpPr>
          <p:spPr>
            <a:xfrm>
              <a:off x="-94750" y="-417397"/>
              <a:ext cx="2079858" cy="5560231"/>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60363" indent="-268288" hangingPunct="0"/>
              <a:r>
                <a:rPr lang="et-EE" sz="1600" b="1" dirty="0">
                  <a:solidFill>
                    <a:srgbClr val="00CC99"/>
                  </a:solidFill>
                  <a:latin typeface="Times New Roman" panose="02020603050405020304" pitchFamily="18" charset="0"/>
                  <a:cs typeface="Times New Roman" panose="02020603050405020304" pitchFamily="18" charset="0"/>
                </a:rPr>
                <a:t>	</a:t>
              </a:r>
              <a:r>
                <a:rPr lang="et-EE" sz="2000" b="1" dirty="0">
                  <a:solidFill>
                    <a:srgbClr val="00CC99"/>
                  </a:solidFill>
                  <a:latin typeface="Times New Roman" panose="02020603050405020304" pitchFamily="18" charset="0"/>
                  <a:cs typeface="Times New Roman" panose="02020603050405020304" pitchFamily="18" charset="0"/>
                </a:rPr>
                <a:t>Mõju</a:t>
              </a:r>
            </a:p>
            <a:p>
              <a:pPr marL="360363" indent="-268288" hangingPunct="0"/>
              <a:endParaRPr lang="et-EE" sz="800" b="1" dirty="0">
                <a:solidFill>
                  <a:srgbClr val="00CC99"/>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r>
                <a:rPr lang="et-EE" sz="1700" dirty="0">
                  <a:solidFill>
                    <a:srgbClr val="00CC99"/>
                  </a:solidFill>
                  <a:latin typeface="Times New Roman" panose="02020603050405020304" pitchFamily="18" charset="0"/>
                  <a:cs typeface="Times New Roman" panose="02020603050405020304" pitchFamily="18" charset="0"/>
                </a:rPr>
                <a:t>Turvalisuse parenemine</a:t>
              </a:r>
            </a:p>
            <a:p>
              <a:pPr marL="360363" indent="-269875" hangingPunct="0">
                <a:buSzPct val="100000"/>
                <a:buFont typeface="Arial" charset="0"/>
                <a:buChar char="•"/>
              </a:pPr>
              <a:r>
                <a:rPr lang="et-EE" sz="1700" dirty="0">
                  <a:solidFill>
                    <a:srgbClr val="00CC99"/>
                  </a:solidFill>
                  <a:latin typeface="Times New Roman" panose="02020603050405020304" pitchFamily="18" charset="0"/>
                  <a:cs typeface="Times New Roman" panose="02020603050405020304" pitchFamily="18" charset="0"/>
                </a:rPr>
                <a:t>Ennetava </a:t>
              </a:r>
              <a:r>
                <a:rPr lang="et-EE" sz="1700" dirty="0" err="1">
                  <a:solidFill>
                    <a:srgbClr val="00CC99"/>
                  </a:solidFill>
                  <a:latin typeface="Times New Roman" panose="02020603050405020304" pitchFamily="18" charset="0"/>
                  <a:cs typeface="Times New Roman" panose="02020603050405020304" pitchFamily="18" charset="0"/>
                </a:rPr>
                <a:t>tervisedenduse</a:t>
              </a:r>
              <a:r>
                <a:rPr lang="et-EE" sz="1700" dirty="0">
                  <a:solidFill>
                    <a:srgbClr val="00CC99"/>
                  </a:solidFill>
                  <a:latin typeface="Times New Roman" panose="02020603050405020304" pitchFamily="18" charset="0"/>
                  <a:cs typeface="Times New Roman" panose="02020603050405020304" pitchFamily="18" charset="0"/>
                </a:rPr>
                <a:t> tõhusus</a:t>
              </a:r>
            </a:p>
            <a:p>
              <a:pPr marL="360363" indent="-269875" hangingPunct="0">
                <a:buSzPct val="100000"/>
                <a:buFont typeface="Arial" charset="0"/>
                <a:buChar char="•"/>
              </a:pPr>
              <a:r>
                <a:rPr lang="et-EE" sz="1700" dirty="0">
                  <a:solidFill>
                    <a:srgbClr val="00CC99"/>
                  </a:solidFill>
                  <a:latin typeface="Times New Roman" panose="02020603050405020304" pitchFamily="18" charset="0"/>
                  <a:cs typeface="Times New Roman" panose="02020603050405020304" pitchFamily="18" charset="0"/>
                </a:rPr>
                <a:t>Õnnetusjuhtumite ja kuritegude arvu vähenemine</a:t>
              </a:r>
            </a:p>
            <a:p>
              <a:pPr marL="360363" indent="-269875" hangingPunct="0">
                <a:buSzPct val="100000"/>
                <a:buFont typeface="Arial" charset="0"/>
                <a:buChar char="•"/>
              </a:pPr>
              <a:r>
                <a:rPr lang="et-EE" sz="1700" dirty="0">
                  <a:solidFill>
                    <a:srgbClr val="00CC99"/>
                  </a:solidFill>
                  <a:latin typeface="Times New Roman" panose="02020603050405020304" pitchFamily="18" charset="0"/>
                  <a:cs typeface="Times New Roman" panose="02020603050405020304" pitchFamily="18" charset="0"/>
                </a:rPr>
                <a:t>Elanike tervise näitajate parenemine</a:t>
              </a:r>
            </a:p>
            <a:p>
              <a:pPr marL="360363" indent="-269875" hangingPunct="0">
                <a:buSzPct val="100000"/>
                <a:buFont typeface="Arial" charset="0"/>
                <a:buChar char="•"/>
              </a:pPr>
              <a:r>
                <a:rPr lang="et-EE" sz="1700" dirty="0" err="1">
                  <a:solidFill>
                    <a:srgbClr val="00CC99"/>
                  </a:solidFill>
                  <a:latin typeface="Times New Roman" panose="02020603050405020304" pitchFamily="18" charset="0"/>
                  <a:cs typeface="Times New Roman" panose="02020603050405020304" pitchFamily="18" charset="0"/>
                </a:rPr>
                <a:t>Tervisedenduseks</a:t>
              </a:r>
              <a:r>
                <a:rPr lang="et-EE" sz="1700" dirty="0">
                  <a:solidFill>
                    <a:srgbClr val="00CC99"/>
                  </a:solidFill>
                  <a:latin typeface="Times New Roman" panose="02020603050405020304" pitchFamily="18" charset="0"/>
                  <a:cs typeface="Times New Roman" panose="02020603050405020304" pitchFamily="18" charset="0"/>
                </a:rPr>
                <a:t> suunatud objektide arv</a:t>
              </a:r>
            </a:p>
            <a:p>
              <a:pPr marL="360363" indent="-269875" hangingPunct="0">
                <a:buSzPct val="100000"/>
                <a:buFont typeface="Arial" charset="0"/>
                <a:buChar char="•"/>
              </a:pPr>
              <a:r>
                <a:rPr lang="et-EE" sz="1700" dirty="0">
                  <a:solidFill>
                    <a:srgbClr val="00CC99"/>
                  </a:solidFill>
                  <a:latin typeface="Times New Roman" panose="02020603050405020304" pitchFamily="18" charset="0"/>
                  <a:cs typeface="Times New Roman" panose="02020603050405020304" pitchFamily="18" charset="0"/>
                </a:rPr>
                <a:t>Elanike rahulolu kasv </a:t>
              </a:r>
              <a:endParaRPr lang="et-EE" sz="1700" dirty="0">
                <a:solidFill>
                  <a:srgbClr val="9E61C3"/>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endParaRPr lang="et-EE" sz="1700" dirty="0">
                <a:solidFill>
                  <a:srgbClr val="9E61C3"/>
                </a:solidFill>
                <a:latin typeface="Times New Roman" panose="02020603050405020304" pitchFamily="18" charset="0"/>
                <a:cs typeface="Times New Roman" panose="02020603050405020304" pitchFamily="18" charset="0"/>
              </a:endParaRPr>
            </a:p>
          </p:txBody>
        </p:sp>
      </p:grpSp>
      <p:sp>
        <p:nvSpPr>
          <p:cNvPr id="29700" name="Title 1"/>
          <p:cNvSpPr txBox="1">
            <a:spLocks noGrp="1"/>
          </p:cNvSpPr>
          <p:nvPr>
            <p:ph type="title"/>
          </p:nvPr>
        </p:nvSpPr>
        <p:spPr>
          <a:xfrm>
            <a:off x="355600" y="264082"/>
            <a:ext cx="9009063" cy="549275"/>
          </a:xfrm>
        </p:spPr>
        <p:txBody>
          <a:bodyPr/>
          <a:lstStyle/>
          <a:p>
            <a:pPr defTabSz="795338"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8</a:t>
            </a:r>
            <a:r>
              <a:rPr lang="nn-NO" sz="3500" b="1">
                <a:solidFill>
                  <a:srgbClr val="FFFFFF"/>
                </a:solidFill>
                <a:latin typeface="Times New Roman" panose="02020603050405020304" pitchFamily="18" charset="0"/>
                <a:cs typeface="Times New Roman" panose="02020603050405020304" pitchFamily="18" charset="0"/>
                <a:sym typeface="Calibri" pitchFamily="34" charset="0"/>
              </a:rPr>
              <a:t>.  </a:t>
            </a:r>
            <a:r>
              <a:rPr lang="et-EE" sz="3500" b="1">
                <a:solidFill>
                  <a:srgbClr val="FFFFFF"/>
                </a:solidFill>
                <a:latin typeface="Times New Roman" panose="02020603050405020304" pitchFamily="18" charset="0"/>
                <a:cs typeface="Times New Roman" panose="02020603050405020304" pitchFamily="18" charset="0"/>
                <a:sym typeface="Calibri" pitchFamily="34" charset="0"/>
              </a:rPr>
              <a:t>Tervis ja turvalisus</a:t>
            </a:r>
          </a:p>
        </p:txBody>
      </p:sp>
      <p:sp>
        <p:nvSpPr>
          <p:cNvPr id="29701" name="Slide Number Placeholder 5"/>
          <p:cNvSpPr>
            <a:spLocks noGrp="1"/>
          </p:cNvSpPr>
          <p:nvPr>
            <p:ph type="sldNum" sz="quarter" idx="10"/>
          </p:nvPr>
        </p:nvSpPr>
        <p:spPr bwMode="auto">
          <a:xfrm>
            <a:off x="4648917" y="6447247"/>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39CC98BD-9601-4846-9F7C-620D8414DEA7}"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19</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373471264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sp>
        <p:nvSpPr>
          <p:cNvPr id="190" name="Content Placeholder 2"/>
          <p:cNvSpPr txBox="1">
            <a:spLocks noGrp="1"/>
          </p:cNvSpPr>
          <p:nvPr>
            <p:ph type="body" idx="1"/>
          </p:nvPr>
        </p:nvSpPr>
        <p:spPr>
          <a:xfrm>
            <a:off x="456406" y="1546207"/>
            <a:ext cx="8936736" cy="3181077"/>
          </a:xfrm>
        </p:spPr>
        <p:txBody>
          <a:bodyPr>
            <a:noAutofit/>
          </a:bodyPr>
          <a:lstStyle/>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dirty="0">
                <a:solidFill>
                  <a:srgbClr val="FFFFFF"/>
                </a:solidFill>
                <a:latin typeface="Times New Roman" panose="02020603050405020304" pitchFamily="18" charset="0"/>
                <a:cs typeface="Times New Roman" panose="02020603050405020304" pitchFamily="18" charset="0"/>
                <a:sym typeface="Calibri"/>
              </a:rPr>
              <a:t>Lääne Harju valla avalikus ruumis on erinevate teenuste kasutamine ja kättesaadavus ning elanikkonna kaasamine oluline, eesmärgiga tagada kõikidele vallaelanikele võrdsed võimalused ühiskonnaelust osa võtta. Elukeskkonna ligipääsetavuse parandamine võimaldab kodanikel juurdepääsu nii füüsilisele kui ka infovahetuse- ja e-teenuste keskkondadele, mis omakorda parendab kõikide vallaelanike elukvaliteeti ja igapäeva toimetulekut.</a:t>
            </a:r>
            <a:endParaRPr lang="et-EE" sz="2300" dirty="0">
              <a:solidFill>
                <a:srgbClr val="FFFFFF"/>
              </a:solidFill>
              <a:latin typeface="Times New Roman" panose="02020603050405020304" pitchFamily="18" charset="0"/>
              <a:cs typeface="Times New Roman" panose="02020603050405020304" pitchFamily="18" charset="0"/>
              <a:sym typeface="Calibri"/>
            </a:endParaRPr>
          </a:p>
        </p:txBody>
      </p:sp>
      <p:sp>
        <p:nvSpPr>
          <p:cNvPr id="28675" name="Title 1"/>
          <p:cNvSpPr txBox="1">
            <a:spLocks noGrp="1"/>
          </p:cNvSpPr>
          <p:nvPr>
            <p:ph type="title"/>
          </p:nvPr>
        </p:nvSpPr>
        <p:spPr>
          <a:xfrm>
            <a:off x="456406" y="616540"/>
            <a:ext cx="8539163" cy="549275"/>
          </a:xfrm>
        </p:spPr>
        <p:txBody>
          <a:bodyPr/>
          <a:lstStyle/>
          <a:p>
            <a:pPr defTabSz="749300"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9</a:t>
            </a:r>
            <a:r>
              <a:rPr lang="nn-NO" sz="3500" b="1">
                <a:solidFill>
                  <a:srgbClr val="FFFFFF"/>
                </a:solidFill>
                <a:latin typeface="Times New Roman" panose="02020603050405020304" pitchFamily="18" charset="0"/>
                <a:cs typeface="Times New Roman" panose="02020603050405020304" pitchFamily="18" charset="0"/>
                <a:sym typeface="Calibri" pitchFamily="34" charset="0"/>
              </a:rPr>
              <a:t>.</a:t>
            </a:r>
            <a:r>
              <a:rPr lang="et-EE" sz="3500" b="1">
                <a:solidFill>
                  <a:srgbClr val="FFFFFF"/>
                </a:solidFill>
                <a:latin typeface="Times New Roman" panose="02020603050405020304" pitchFamily="18" charset="0"/>
                <a:cs typeface="Times New Roman" panose="02020603050405020304" pitchFamily="18" charset="0"/>
                <a:sym typeface="Calibri" pitchFamily="34" charset="0"/>
              </a:rPr>
              <a:t>  Ligipääsetavus</a:t>
            </a:r>
          </a:p>
        </p:txBody>
      </p:sp>
      <p:sp>
        <p:nvSpPr>
          <p:cNvPr id="28676" name="Slide Number Placeholder 5"/>
          <p:cNvSpPr>
            <a:spLocks noGrp="1"/>
          </p:cNvSpPr>
          <p:nvPr>
            <p:ph type="sldNum" sz="quarter" idx="10"/>
          </p:nvPr>
        </p:nvSpPr>
        <p:spPr bwMode="auto">
          <a:xfrm>
            <a:off x="4735435" y="6263890"/>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A9298A7C-6AAB-4B46-B14C-ECF67A71286F}"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20</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2628007166"/>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0B0F0"/>
        </a:solidFill>
        <a:effectLst/>
      </p:bgPr>
    </p:bg>
    <p:spTree>
      <p:nvGrpSpPr>
        <p:cNvPr id="1" name=""/>
        <p:cNvGrpSpPr/>
        <p:nvPr/>
      </p:nvGrpSpPr>
      <p:grpSpPr>
        <a:xfrm>
          <a:off x="0" y="0"/>
          <a:ext cx="0" cy="0"/>
          <a:chOff x="0" y="0"/>
          <a:chExt cx="0" cy="0"/>
        </a:xfrm>
      </p:grpSpPr>
      <p:grpSp>
        <p:nvGrpSpPr>
          <p:cNvPr id="29698" name="Rounded Rectangle 5"/>
          <p:cNvGrpSpPr>
            <a:grpSpLocks/>
          </p:cNvGrpSpPr>
          <p:nvPr/>
        </p:nvGrpSpPr>
        <p:grpSpPr bwMode="auto">
          <a:xfrm>
            <a:off x="299735" y="1391317"/>
            <a:ext cx="6459958" cy="1942434"/>
            <a:chOff x="-1" y="-45505"/>
            <a:chExt cx="6747845" cy="2185213"/>
          </a:xfrm>
        </p:grpSpPr>
        <p:sp>
          <p:nvSpPr>
            <p:cNvPr id="29704" name="Rounded Rectangle"/>
            <p:cNvSpPr>
              <a:spLocks noChangeArrowheads="1"/>
            </p:cNvSpPr>
            <p:nvPr/>
          </p:nvSpPr>
          <p:spPr bwMode="auto">
            <a:xfrm>
              <a:off x="-1" y="-45505"/>
              <a:ext cx="6747845" cy="2185213"/>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sz="1400" b="1">
                <a:solidFill>
                  <a:srgbClr val="FF0000"/>
                </a:solidFill>
                <a:latin typeface="Calibri" pitchFamily="34" charset="0"/>
              </a:endParaRPr>
            </a:p>
          </p:txBody>
        </p:sp>
        <p:sp>
          <p:nvSpPr>
            <p:cNvPr id="29705" name="6.1 Sotsiaaleluruumide võrgustiku ja mahu optimeerimine vajadustele vastavaks…"/>
            <p:cNvSpPr txBox="1">
              <a:spLocks noChangeArrowheads="1"/>
            </p:cNvSpPr>
            <p:nvPr/>
          </p:nvSpPr>
          <p:spPr bwMode="auto">
            <a:xfrm>
              <a:off x="156878" y="222499"/>
              <a:ext cx="6448234" cy="1644680"/>
            </a:xfrm>
            <a:prstGeom prst="rect">
              <a:avLst/>
            </a:prstGeom>
            <a:noFill/>
            <a:ln w="12700">
              <a:noFill/>
              <a:miter lim="400000"/>
              <a:headEnd/>
              <a:tailEnd/>
            </a:ln>
          </p:spPr>
          <p:txBody>
            <a:bodyPr wrap="square" lIns="45718" tIns="45718" rIns="45718" bIns="45718" anchor="ctr">
              <a:spAutoFit/>
            </a:bodyPr>
            <a:lstStyle/>
            <a:p>
              <a:pPr marL="442913" indent="-442913" algn="just" hangingPunct="0"/>
              <a:r>
                <a:rPr lang="et-EE" sz="1700" noProof="0" dirty="0">
                  <a:solidFill>
                    <a:srgbClr val="00B0F0"/>
                  </a:solidFill>
                  <a:latin typeface="Times New Roman" panose="02020603050405020304" pitchFamily="18" charset="0"/>
                  <a:cs typeface="Times New Roman" panose="02020603050405020304" pitchFamily="18" charset="0"/>
                </a:rPr>
                <a:t>9.1	Ligipääsetavuse valdkonna auditeerimine</a:t>
              </a:r>
            </a:p>
            <a:p>
              <a:pPr marL="442913" indent="-442913" algn="just" hangingPunct="0"/>
              <a:r>
                <a:rPr lang="et-EE" sz="1700" noProof="0" dirty="0">
                  <a:solidFill>
                    <a:srgbClr val="00B0F0"/>
                  </a:solidFill>
                  <a:latin typeface="Times New Roman" panose="02020603050405020304" pitchFamily="18" charset="0"/>
                  <a:cs typeface="Times New Roman" panose="02020603050405020304" pitchFamily="18" charset="0"/>
                </a:rPr>
                <a:t>9.2	Teenuste ja info ligipääsetavuse tagamine</a:t>
              </a:r>
            </a:p>
            <a:p>
              <a:pPr marL="442913" indent="-442913" algn="just" hangingPunct="0"/>
              <a:r>
                <a:rPr lang="et-EE" sz="1700" noProof="0" dirty="0">
                  <a:solidFill>
                    <a:srgbClr val="00B0F0"/>
                  </a:solidFill>
                  <a:latin typeface="Times New Roman" panose="02020603050405020304" pitchFamily="18" charset="0"/>
                  <a:cs typeface="Times New Roman" panose="02020603050405020304" pitchFamily="18" charset="0"/>
                </a:rPr>
                <a:t>9.3	</a:t>
              </a:r>
              <a:r>
                <a:rPr lang="et-EE" sz="1700" noProof="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KOV ja hallatavate asutuste töötajate teadlikkuse tõstmine</a:t>
              </a:r>
            </a:p>
            <a:p>
              <a:pPr marL="442913" indent="-442913" algn="just" hangingPunct="0"/>
              <a:r>
                <a:rPr lang="et-EE" sz="1700" noProof="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9.4	</a:t>
              </a:r>
              <a:r>
                <a:rPr lang="et-EE" sz="1700" noProof="0" dirty="0">
                  <a:solidFill>
                    <a:srgbClr val="00B0F0"/>
                  </a:solidFill>
                  <a:effectLst/>
                  <a:latin typeface="Times New Roman" panose="02020603050405020304" pitchFamily="18" charset="0"/>
                  <a:ea typeface="Calibri" panose="020F0502020204030204" pitchFamily="34" charset="0"/>
                  <a:cs typeface="Times New Roman" panose="02020603050405020304" pitchFamily="18" charset="0"/>
                </a:rPr>
                <a:t>Valla hoonete ja avaliku ruumi ligipääsetavuse parandamine</a:t>
              </a:r>
            </a:p>
            <a:p>
              <a:pPr marL="442913" indent="-442913" algn="just" hangingPunct="0"/>
              <a:r>
                <a:rPr lang="et-EE" sz="1700" noProof="0" dirty="0">
                  <a:solidFill>
                    <a:srgbClr val="00B0F0"/>
                  </a:solidFill>
                  <a:latin typeface="Times New Roman" panose="02020603050405020304" pitchFamily="18" charset="0"/>
                  <a:ea typeface="Calibri" panose="020F0502020204030204" pitchFamily="34" charset="0"/>
                  <a:cs typeface="Times New Roman" panose="02020603050405020304" pitchFamily="18" charset="0"/>
                </a:rPr>
                <a:t>9.5	Ligipääsetavuse põhimõtete süsteemne rakendamine investeeringute ja teenuste arendamisel</a:t>
              </a:r>
              <a:endParaRPr lang="et-EE" sz="1700" noProof="0" dirty="0">
                <a:solidFill>
                  <a:srgbClr val="00B0F0"/>
                </a:solidFill>
                <a:latin typeface="Times New Roman" panose="02020603050405020304" pitchFamily="18" charset="0"/>
                <a:cs typeface="Times New Roman" panose="02020603050405020304" pitchFamily="18" charset="0"/>
              </a:endParaRPr>
            </a:p>
          </p:txBody>
        </p:sp>
      </p:grpSp>
      <p:grpSp>
        <p:nvGrpSpPr>
          <p:cNvPr id="29699" name="Rounded Rectangle 6"/>
          <p:cNvGrpSpPr>
            <a:grpSpLocks/>
          </p:cNvGrpSpPr>
          <p:nvPr/>
        </p:nvGrpSpPr>
        <p:grpSpPr bwMode="auto">
          <a:xfrm>
            <a:off x="6909879" y="1389029"/>
            <a:ext cx="2843289" cy="2208211"/>
            <a:chOff x="59102" y="1215210"/>
            <a:chExt cx="1947241" cy="5580741"/>
          </a:xfrm>
        </p:grpSpPr>
        <p:sp>
          <p:nvSpPr>
            <p:cNvPr id="29702" name="Rounded Rectangle"/>
            <p:cNvSpPr>
              <a:spLocks noChangeArrowheads="1"/>
            </p:cNvSpPr>
            <p:nvPr/>
          </p:nvSpPr>
          <p:spPr bwMode="auto">
            <a:xfrm>
              <a:off x="60331" y="1215210"/>
              <a:ext cx="1933285" cy="5580741"/>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algn="ctr" hangingPunct="0"/>
              <a:endParaRPr lang="et-EE" sz="1400" b="1">
                <a:solidFill>
                  <a:srgbClr val="FF0000"/>
                </a:solidFill>
                <a:latin typeface="Calibri" pitchFamily="34" charset="0"/>
              </a:endParaRPr>
            </a:p>
          </p:txBody>
        </p:sp>
        <p:sp>
          <p:nvSpPr>
            <p:cNvPr id="198" name="Mõju…"/>
            <p:cNvSpPr txBox="1"/>
            <p:nvPr/>
          </p:nvSpPr>
          <p:spPr>
            <a:xfrm>
              <a:off x="59102" y="2910509"/>
              <a:ext cx="1947241" cy="2644647"/>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60363" indent="-268288" hangingPunct="0"/>
              <a:r>
                <a:rPr lang="et-EE" sz="1600" b="1" dirty="0">
                  <a:solidFill>
                    <a:srgbClr val="00B0F0"/>
                  </a:solidFill>
                  <a:latin typeface="Times New Roman" panose="02020603050405020304" pitchFamily="18" charset="0"/>
                  <a:cs typeface="Times New Roman" panose="02020603050405020304" pitchFamily="18" charset="0"/>
                </a:rPr>
                <a:t>	</a:t>
              </a:r>
              <a:r>
                <a:rPr lang="et-EE" sz="2000" b="1" dirty="0">
                  <a:solidFill>
                    <a:srgbClr val="00B0F0"/>
                  </a:solidFill>
                  <a:latin typeface="Times New Roman" panose="02020603050405020304" pitchFamily="18" charset="0"/>
                  <a:cs typeface="Times New Roman" panose="02020603050405020304" pitchFamily="18" charset="0"/>
                </a:rPr>
                <a:t>Mõju</a:t>
              </a:r>
            </a:p>
            <a:p>
              <a:pPr marL="360363" indent="-268288" hangingPunct="0"/>
              <a:endParaRPr lang="et-EE" sz="800" b="1" dirty="0">
                <a:solidFill>
                  <a:srgbClr val="00B0F0"/>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r>
                <a:rPr lang="et-EE" sz="1700" noProof="0" dirty="0">
                  <a:solidFill>
                    <a:srgbClr val="00B0F0"/>
                  </a:solidFill>
                  <a:latin typeface="Times New Roman" panose="02020603050405020304" pitchFamily="18" charset="0"/>
                  <a:cs typeface="Times New Roman" panose="02020603050405020304" pitchFamily="18" charset="0"/>
                </a:rPr>
                <a:t>Avalike ruumide ja valla kodulehe ligipääsetavuse parandamine, et suurendada teenuste kättesaadavust</a:t>
              </a:r>
              <a:endParaRPr lang="et-EE" sz="1700" noProof="0" dirty="0">
                <a:solidFill>
                  <a:srgbClr val="9E61C3"/>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r>
                <a:rPr lang="et-EE" sz="1700" noProof="0" dirty="0">
                  <a:solidFill>
                    <a:srgbClr val="00B0F0"/>
                  </a:solidFill>
                  <a:latin typeface="Times New Roman" panose="02020603050405020304" pitchFamily="18" charset="0"/>
                  <a:cs typeface="Times New Roman" panose="02020603050405020304" pitchFamily="18" charset="0"/>
                </a:rPr>
                <a:t>Teadlikkuse kasv </a:t>
              </a:r>
            </a:p>
            <a:p>
              <a:pPr marL="360363" indent="-269875" hangingPunct="0">
                <a:buSzPct val="100000"/>
                <a:buFont typeface="Arial" charset="0"/>
                <a:buChar char="•"/>
              </a:pPr>
              <a:endParaRPr lang="et-EE" sz="1700" dirty="0">
                <a:solidFill>
                  <a:srgbClr val="00B0F0"/>
                </a:solidFill>
                <a:latin typeface="Times New Roman" panose="02020603050405020304" pitchFamily="18" charset="0"/>
                <a:cs typeface="Times New Roman" panose="02020603050405020304" pitchFamily="18" charset="0"/>
              </a:endParaRPr>
            </a:p>
          </p:txBody>
        </p:sp>
      </p:grpSp>
      <p:sp>
        <p:nvSpPr>
          <p:cNvPr id="29700" name="Title 1"/>
          <p:cNvSpPr txBox="1">
            <a:spLocks noGrp="1"/>
          </p:cNvSpPr>
          <p:nvPr>
            <p:ph type="title"/>
          </p:nvPr>
        </p:nvSpPr>
        <p:spPr>
          <a:xfrm>
            <a:off x="392771" y="505692"/>
            <a:ext cx="9009063" cy="549275"/>
          </a:xfrm>
        </p:spPr>
        <p:txBody>
          <a:bodyPr/>
          <a:lstStyle/>
          <a:p>
            <a:pPr defTabSz="795338"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9</a:t>
            </a:r>
            <a:r>
              <a:rPr lang="nn-NO" sz="3500" b="1">
                <a:solidFill>
                  <a:srgbClr val="FFFFFF"/>
                </a:solidFill>
                <a:latin typeface="Times New Roman" panose="02020603050405020304" pitchFamily="18" charset="0"/>
                <a:cs typeface="Times New Roman" panose="02020603050405020304" pitchFamily="18" charset="0"/>
                <a:sym typeface="Calibri" pitchFamily="34" charset="0"/>
              </a:rPr>
              <a:t>.  </a:t>
            </a:r>
            <a:r>
              <a:rPr lang="et-EE" sz="3500" b="1">
                <a:solidFill>
                  <a:srgbClr val="FFFFFF"/>
                </a:solidFill>
                <a:latin typeface="Times New Roman" panose="02020603050405020304" pitchFamily="18" charset="0"/>
                <a:cs typeface="Times New Roman" panose="02020603050405020304" pitchFamily="18" charset="0"/>
                <a:sym typeface="Calibri" pitchFamily="34" charset="0"/>
              </a:rPr>
              <a:t>Ligipääsetavus</a:t>
            </a:r>
          </a:p>
        </p:txBody>
      </p:sp>
      <p:sp>
        <p:nvSpPr>
          <p:cNvPr id="29701" name="Slide Number Placeholder 5"/>
          <p:cNvSpPr>
            <a:spLocks noGrp="1"/>
          </p:cNvSpPr>
          <p:nvPr>
            <p:ph type="sldNum" sz="quarter" idx="10"/>
          </p:nvPr>
        </p:nvSpPr>
        <p:spPr bwMode="auto">
          <a:xfrm>
            <a:off x="4648917" y="6447247"/>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39CC98BD-9601-4846-9F7C-620D8414DEA7}"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21</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1250226511"/>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sp>
        <p:nvSpPr>
          <p:cNvPr id="190" name="Content Placeholder 2"/>
          <p:cNvSpPr txBox="1">
            <a:spLocks noGrp="1"/>
          </p:cNvSpPr>
          <p:nvPr>
            <p:ph type="body" idx="1"/>
          </p:nvPr>
        </p:nvSpPr>
        <p:spPr>
          <a:xfrm>
            <a:off x="451104" y="1029998"/>
            <a:ext cx="8936736" cy="4798003"/>
          </a:xfrm>
        </p:spPr>
        <p:txBody>
          <a:bodyPr>
            <a:noAutofit/>
          </a:bodyPr>
          <a:lstStyle/>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a:solidFill>
                  <a:srgbClr val="FFFFFF"/>
                </a:solidFill>
                <a:latin typeface="Times New Roman" panose="02020603050405020304" pitchFamily="18" charset="0"/>
                <a:cs typeface="Times New Roman" panose="02020603050405020304" pitchFamily="18" charset="0"/>
                <a:sym typeface="Calibri"/>
              </a:rPr>
              <a:t>Lääne-Harju vallas on ligitõmbav ettevõtluskeskkond, kuhu koondub kaasaegne ja kõrget lisandväärtust loov tööstus ja teenusmajandus. Elu- ja looduskeskkonda sobituvad erinevad ettevõtluspiirkonnad ja unikaalsed logistikavõimalused soodustavad ettevõtluse arengut ja tasuvate töökohtade loomist. Valda on oodatud rohetehnoloogiaid arendavad loodussõbralikud ettevõtted.</a:t>
            </a:r>
          </a:p>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a:solidFill>
                  <a:srgbClr val="FFFFFF"/>
                </a:solidFill>
                <a:latin typeface="Times New Roman" panose="02020603050405020304" pitchFamily="18" charset="0"/>
                <a:cs typeface="Times New Roman" panose="02020603050405020304" pitchFamily="18" charset="0"/>
                <a:sym typeface="Calibri"/>
              </a:rPr>
              <a:t>Võimalikult paljudel valla elanikel on võimalus töötada vallas tegutsevates ettevõtetes ja seeläbi panustada valla eelarve pikaajalisse ja stabiilsesse kasvu.</a:t>
            </a:r>
          </a:p>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a:solidFill>
                  <a:srgbClr val="FFFFFF"/>
                </a:solidFill>
                <a:latin typeface="Times New Roman" panose="02020603050405020304" pitchFamily="18" charset="0"/>
                <a:cs typeface="Times New Roman" panose="02020603050405020304" pitchFamily="18" charset="0"/>
                <a:sym typeface="Calibri"/>
              </a:rPr>
              <a:t>Lääne-Harju vald toetab ettevõtluskeskkonna arengut kiire ja sujuva planeerimistegevuse ja asjaajamisega. </a:t>
            </a:r>
          </a:p>
          <a:p>
            <a:pPr marL="0" indent="0" algn="just" defTabSz="694944" eaLnBrk="1" fontAlgn="auto" hangingPunct="1">
              <a:lnSpc>
                <a:spcPct val="100000"/>
              </a:lnSpc>
              <a:spcBef>
                <a:spcPts val="600"/>
              </a:spcBef>
              <a:spcAft>
                <a:spcPts val="0"/>
              </a:spcAft>
              <a:buSzTx/>
              <a:buFont typeface="Arial"/>
              <a:buNone/>
              <a:defRPr sz="2280">
                <a:solidFill>
                  <a:srgbClr val="FFFFFF"/>
                </a:solidFill>
              </a:defRPr>
            </a:pPr>
            <a:r>
              <a:rPr lang="et-EE">
                <a:solidFill>
                  <a:srgbClr val="FFFFFF"/>
                </a:solidFill>
                <a:latin typeface="Times New Roman" panose="02020603050405020304" pitchFamily="18" charset="0"/>
                <a:cs typeface="Times New Roman" panose="02020603050405020304" pitchFamily="18" charset="0"/>
                <a:sym typeface="Calibri"/>
              </a:rPr>
              <a:t>Vald on ettevõtjatele hinnatud ja usaldusväärne koostööpartner – toetatakse </a:t>
            </a:r>
            <a:r>
              <a:rPr lang="et-EE" err="1">
                <a:solidFill>
                  <a:srgbClr val="FFFFFF"/>
                </a:solidFill>
                <a:latin typeface="Times New Roman" panose="02020603050405020304" pitchFamily="18" charset="0"/>
                <a:cs typeface="Times New Roman" panose="02020603050405020304" pitchFamily="18" charset="0"/>
                <a:sym typeface="Calibri"/>
              </a:rPr>
              <a:t>ühisturundust</a:t>
            </a:r>
            <a:r>
              <a:rPr lang="et-EE">
                <a:solidFill>
                  <a:srgbClr val="FFFFFF"/>
                </a:solidFill>
                <a:latin typeface="Times New Roman" panose="02020603050405020304" pitchFamily="18" charset="0"/>
                <a:cs typeface="Times New Roman" panose="02020603050405020304" pitchFamily="18" charset="0"/>
                <a:sym typeface="Calibri"/>
              </a:rPr>
              <a:t> ning tehakse koostööd valla mainet kujundavate tegevuste läbiviimisel. </a:t>
            </a:r>
          </a:p>
        </p:txBody>
      </p:sp>
      <p:sp>
        <p:nvSpPr>
          <p:cNvPr id="28675" name="Title 1"/>
          <p:cNvSpPr txBox="1">
            <a:spLocks noGrp="1"/>
          </p:cNvSpPr>
          <p:nvPr>
            <p:ph type="title"/>
          </p:nvPr>
        </p:nvSpPr>
        <p:spPr>
          <a:xfrm>
            <a:off x="456406" y="328467"/>
            <a:ext cx="8539163" cy="549275"/>
          </a:xfrm>
        </p:spPr>
        <p:txBody>
          <a:bodyPr/>
          <a:lstStyle/>
          <a:p>
            <a:pPr defTabSz="749300" eaLnBrk="1" hangingPunct="1"/>
            <a:r>
              <a:rPr lang="et-EE" sz="3500" b="1">
                <a:solidFill>
                  <a:srgbClr val="FFFFFF"/>
                </a:solidFill>
                <a:latin typeface="Times New Roman" panose="02020603050405020304" pitchFamily="18" charset="0"/>
                <a:cs typeface="Times New Roman" panose="02020603050405020304" pitchFamily="18" charset="0"/>
                <a:sym typeface="Calibri" pitchFamily="34" charset="0"/>
              </a:rPr>
              <a:t>10</a:t>
            </a:r>
            <a:r>
              <a:rPr lang="nn-NO" sz="3500" b="1">
                <a:solidFill>
                  <a:srgbClr val="FFFFFF"/>
                </a:solidFill>
                <a:latin typeface="Times New Roman" panose="02020603050405020304" pitchFamily="18" charset="0"/>
                <a:cs typeface="Times New Roman" panose="02020603050405020304" pitchFamily="18" charset="0"/>
                <a:sym typeface="Calibri" pitchFamily="34" charset="0"/>
              </a:rPr>
              <a:t>.</a:t>
            </a:r>
            <a:r>
              <a:rPr lang="et-EE" sz="3500" b="1">
                <a:solidFill>
                  <a:srgbClr val="FFFFFF"/>
                </a:solidFill>
                <a:latin typeface="Times New Roman" panose="02020603050405020304" pitchFamily="18" charset="0"/>
                <a:cs typeface="Times New Roman" panose="02020603050405020304" pitchFamily="18" charset="0"/>
                <a:sym typeface="Calibri" pitchFamily="34" charset="0"/>
              </a:rPr>
              <a:t>  Ettevõtluskeskkond</a:t>
            </a:r>
          </a:p>
        </p:txBody>
      </p:sp>
      <p:sp>
        <p:nvSpPr>
          <p:cNvPr id="28676" name="Slide Number Placeholder 5"/>
          <p:cNvSpPr>
            <a:spLocks noGrp="1"/>
          </p:cNvSpPr>
          <p:nvPr>
            <p:ph type="sldNum" sz="quarter" idx="10"/>
          </p:nvPr>
        </p:nvSpPr>
        <p:spPr bwMode="auto">
          <a:xfrm>
            <a:off x="4735435" y="6263890"/>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A9298A7C-6AAB-4B46-B14C-ECF67A71286F}"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22</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2185071729"/>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C00000"/>
        </a:solidFill>
        <a:effectLst/>
      </p:bgPr>
    </p:bg>
    <p:spTree>
      <p:nvGrpSpPr>
        <p:cNvPr id="1" name=""/>
        <p:cNvGrpSpPr/>
        <p:nvPr/>
      </p:nvGrpSpPr>
      <p:grpSpPr>
        <a:xfrm>
          <a:off x="0" y="0"/>
          <a:ext cx="0" cy="0"/>
          <a:chOff x="0" y="0"/>
          <a:chExt cx="0" cy="0"/>
        </a:xfrm>
      </p:grpSpPr>
      <p:grpSp>
        <p:nvGrpSpPr>
          <p:cNvPr id="29698" name="Rounded Rectangle 5"/>
          <p:cNvGrpSpPr>
            <a:grpSpLocks/>
          </p:cNvGrpSpPr>
          <p:nvPr/>
        </p:nvGrpSpPr>
        <p:grpSpPr bwMode="auto">
          <a:xfrm>
            <a:off x="205415" y="1055386"/>
            <a:ext cx="6475084" cy="5848536"/>
            <a:chOff x="-1" y="-92511"/>
            <a:chExt cx="6550141" cy="5787626"/>
          </a:xfrm>
        </p:grpSpPr>
        <p:sp>
          <p:nvSpPr>
            <p:cNvPr id="29704" name="Rounded Rectangle"/>
            <p:cNvSpPr>
              <a:spLocks noChangeArrowheads="1"/>
            </p:cNvSpPr>
            <p:nvPr/>
          </p:nvSpPr>
          <p:spPr bwMode="auto">
            <a:xfrm>
              <a:off x="-1" y="-92511"/>
              <a:ext cx="6550141" cy="5335707"/>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hangingPunct="0"/>
              <a:endParaRPr lang="et-EE" sz="1400" b="1">
                <a:solidFill>
                  <a:srgbClr val="FF0000"/>
                </a:solidFill>
                <a:latin typeface="Calibri" pitchFamily="34" charset="0"/>
              </a:endParaRPr>
            </a:p>
          </p:txBody>
        </p:sp>
        <p:sp>
          <p:nvSpPr>
            <p:cNvPr id="29705" name="6.1 Sotsiaaleluruumide võrgustiku ja mahu optimeerimine vajadustele vastavaks…"/>
            <p:cNvSpPr txBox="1">
              <a:spLocks noChangeArrowheads="1"/>
            </p:cNvSpPr>
            <p:nvPr/>
          </p:nvSpPr>
          <p:spPr bwMode="auto">
            <a:xfrm>
              <a:off x="256161" y="136695"/>
              <a:ext cx="6293979" cy="5558420"/>
            </a:xfrm>
            <a:prstGeom prst="rect">
              <a:avLst/>
            </a:prstGeom>
            <a:noFill/>
            <a:ln w="12700">
              <a:noFill/>
              <a:miter lim="400000"/>
              <a:headEnd/>
              <a:tailEnd/>
            </a:ln>
          </p:spPr>
          <p:txBody>
            <a:bodyPr wrap="square" lIns="45718" tIns="45718" rIns="45718" bIns="45718" anchor="ctr">
              <a:spAutoFit/>
            </a:bodyPr>
            <a:lstStyle/>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10.1	Ettevõtluspiirkondade sobitamine elukeskkonnaga tagades huvide tasakaalustatuse planeeringutegevuses</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10.2	Investeeringute valda toomise soodustamise meetmete väljatöötamine ja rakendamine </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10.3 	Kohaliku omavalitsuse ja piirkonna ettevõtete koostöö arendamine</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10.4 	Energiavarustuse arendamine nii tarbimis- kui ka tootmisvõimsuste tagamiseks</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10.5 	Strateegiliste taristuühenduste arendamine – ringraudtee, valda läbivad maanteed ja raudtee kaubajaam</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10.6	Rohepöörde rakendamise toetamine ettevõtluses</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10.7	Sotsiaalselt vastutustundlike ja kogukondadega koostööd tegevate ettevõtjate tunnustamine</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10.8	Turismi- ja külastuskeskkonna ning turismisektoriga koostöö arendamine</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10.9	Taristuühenduste ehitamine või rekonstrueerimine ettevõtetele ja tööstusaladele</a:t>
              </a:r>
            </a:p>
            <a:p>
              <a:pPr marL="542925" indent="-542925" hangingPunct="0"/>
              <a:r>
                <a:rPr lang="et-EE" sz="1700" dirty="0">
                  <a:solidFill>
                    <a:srgbClr val="C00000"/>
                  </a:solidFill>
                  <a:latin typeface="Times New Roman" panose="02020603050405020304" pitchFamily="18" charset="0"/>
                  <a:cs typeface="Times New Roman" panose="02020603050405020304" pitchFamily="18" charset="0"/>
                </a:rPr>
                <a:t>10.10 Koostöö edendamine ettevõtjate ja ettevõtjate ühendustega</a:t>
              </a:r>
            </a:p>
            <a:p>
              <a:pPr marL="542925" indent="-542925" algn="just" hangingPunct="0"/>
              <a:endParaRPr lang="et-EE" sz="1700" dirty="0">
                <a:solidFill>
                  <a:srgbClr val="C00000"/>
                </a:solidFill>
                <a:latin typeface="Times New Roman" panose="02020603050405020304" pitchFamily="18" charset="0"/>
                <a:cs typeface="Times New Roman" panose="02020603050405020304" pitchFamily="18" charset="0"/>
              </a:endParaRPr>
            </a:p>
            <a:p>
              <a:pPr marL="542925" indent="-542925" hangingPunct="0">
                <a:tabLst>
                  <a:tab pos="452438" algn="l"/>
                  <a:tab pos="538163" algn="l"/>
                </a:tabLst>
              </a:pPr>
              <a:endParaRPr lang="et-EE" dirty="0">
                <a:solidFill>
                  <a:srgbClr val="C00000"/>
                </a:solidFill>
                <a:latin typeface="Times New Roman" panose="02020603050405020304" pitchFamily="18" charset="0"/>
                <a:cs typeface="Times New Roman" panose="02020603050405020304" pitchFamily="18" charset="0"/>
              </a:endParaRPr>
            </a:p>
            <a:p>
              <a:pPr marL="542925" indent="-542925" hangingPunct="0">
                <a:tabLst>
                  <a:tab pos="452438" algn="l"/>
                  <a:tab pos="538163" algn="l"/>
                </a:tabLst>
              </a:pPr>
              <a:endParaRPr lang="et-EE" dirty="0">
                <a:solidFill>
                  <a:srgbClr val="C00000"/>
                </a:solidFill>
                <a:latin typeface="Times New Roman" panose="02020603050405020304" pitchFamily="18" charset="0"/>
                <a:cs typeface="Times New Roman" panose="02020603050405020304" pitchFamily="18" charset="0"/>
              </a:endParaRPr>
            </a:p>
          </p:txBody>
        </p:sp>
      </p:grpSp>
      <p:grpSp>
        <p:nvGrpSpPr>
          <p:cNvPr id="29699" name="Rounded Rectangle 6"/>
          <p:cNvGrpSpPr>
            <a:grpSpLocks/>
          </p:cNvGrpSpPr>
          <p:nvPr/>
        </p:nvGrpSpPr>
        <p:grpSpPr bwMode="auto">
          <a:xfrm>
            <a:off x="6841105" y="1055384"/>
            <a:ext cx="2847962" cy="5391861"/>
            <a:chOff x="120898" y="-452231"/>
            <a:chExt cx="1854761" cy="5580741"/>
          </a:xfrm>
        </p:grpSpPr>
        <p:sp>
          <p:nvSpPr>
            <p:cNvPr id="29702" name="Rounded Rectangle"/>
            <p:cNvSpPr>
              <a:spLocks noChangeArrowheads="1"/>
            </p:cNvSpPr>
            <p:nvPr/>
          </p:nvSpPr>
          <p:spPr bwMode="auto">
            <a:xfrm>
              <a:off x="128398" y="-452231"/>
              <a:ext cx="1839761" cy="5580741"/>
            </a:xfrm>
            <a:prstGeom prst="roundRect">
              <a:avLst>
                <a:gd name="adj" fmla="val 16667"/>
              </a:avLst>
            </a:prstGeom>
            <a:solidFill>
              <a:srgbClr val="FFFFFF"/>
            </a:solidFill>
            <a:ln w="12700">
              <a:solidFill>
                <a:srgbClr val="FFFFFF"/>
              </a:solidFill>
              <a:miter lim="800000"/>
              <a:headEnd/>
              <a:tailEnd/>
            </a:ln>
          </p:spPr>
          <p:txBody>
            <a:bodyPr lIns="45718" tIns="45718" rIns="45718" bIns="45718" anchor="ctr"/>
            <a:lstStyle/>
            <a:p>
              <a:pPr algn="ctr" hangingPunct="0"/>
              <a:endParaRPr lang="et-EE" sz="1400" b="1">
                <a:solidFill>
                  <a:srgbClr val="FF0000"/>
                </a:solidFill>
                <a:latin typeface="Calibri" pitchFamily="34" charset="0"/>
              </a:endParaRPr>
            </a:p>
          </p:txBody>
        </p:sp>
        <p:sp>
          <p:nvSpPr>
            <p:cNvPr id="198" name="Mõju…"/>
            <p:cNvSpPr txBox="1"/>
            <p:nvPr/>
          </p:nvSpPr>
          <p:spPr>
            <a:xfrm>
              <a:off x="120898" y="-227869"/>
              <a:ext cx="1854761" cy="4241416"/>
            </a:xfrm>
            <a:prstGeom prst="rect">
              <a:avLst/>
            </a:prstGeom>
            <a:noFill/>
            <a:ln w="12700" cap="flat">
              <a:noFill/>
              <a:miter lim="400000"/>
            </a:ln>
            <a:effectLst/>
            <a:extLst>
              <a:ext uri="{C572A759-6A51-4108-AA02-DFA0A04FC94B}"/>
            </a:extLst>
          </p:spPr>
          <p:txBody>
            <a:bodyPr wrap="square" lIns="45718" tIns="45718" rIns="45718" bIns="45718" anchor="ctr">
              <a:spAutoFit/>
            </a:bodyPr>
            <a:lstStyle/>
            <a:p>
              <a:pPr marL="360363" indent="-268288" hangingPunct="0"/>
              <a:r>
                <a:rPr lang="et-EE" sz="1600" b="1">
                  <a:solidFill>
                    <a:srgbClr val="C00000"/>
                  </a:solidFill>
                  <a:latin typeface="Times New Roman" panose="02020603050405020304" pitchFamily="18" charset="0"/>
                  <a:cs typeface="Times New Roman" panose="02020603050405020304" pitchFamily="18" charset="0"/>
                </a:rPr>
                <a:t>	</a:t>
              </a:r>
              <a:r>
                <a:rPr lang="et-EE" sz="2000" b="1">
                  <a:solidFill>
                    <a:srgbClr val="C00000"/>
                  </a:solidFill>
                  <a:latin typeface="Times New Roman" panose="02020603050405020304" pitchFamily="18" charset="0"/>
                  <a:cs typeface="Times New Roman" panose="02020603050405020304" pitchFamily="18" charset="0"/>
                </a:rPr>
                <a:t>Mõju</a:t>
              </a:r>
            </a:p>
            <a:p>
              <a:pPr marL="360363" indent="-268288" hangingPunct="0"/>
              <a:endParaRPr lang="et-EE" sz="800" b="1">
                <a:solidFill>
                  <a:srgbClr val="C00000"/>
                </a:solidFill>
                <a:latin typeface="Times New Roman" panose="02020603050405020304" pitchFamily="18" charset="0"/>
                <a:cs typeface="Times New Roman" panose="02020603050405020304" pitchFamily="18" charset="0"/>
              </a:endParaRPr>
            </a:p>
            <a:p>
              <a:pPr marL="360363" indent="-269875" hangingPunct="0">
                <a:buSzPct val="100000"/>
                <a:buFont typeface="Arial" charset="0"/>
                <a:buChar char="•"/>
              </a:pPr>
              <a:r>
                <a:rPr lang="et-EE" sz="1700">
                  <a:solidFill>
                    <a:srgbClr val="C00000"/>
                  </a:solidFill>
                  <a:latin typeface="Times New Roman" panose="02020603050405020304" pitchFamily="18" charset="0"/>
                  <a:cs typeface="Times New Roman" panose="02020603050405020304" pitchFamily="18" charset="0"/>
                </a:rPr>
                <a:t>Ettevõtete arvu kasv </a:t>
              </a:r>
            </a:p>
            <a:p>
              <a:pPr marL="360363" indent="-269875" hangingPunct="0">
                <a:buSzPct val="100000"/>
                <a:buFont typeface="Arial" charset="0"/>
                <a:buChar char="•"/>
              </a:pPr>
              <a:r>
                <a:rPr lang="et-EE" sz="1700">
                  <a:solidFill>
                    <a:srgbClr val="C00000"/>
                  </a:solidFill>
                  <a:latin typeface="Times New Roman" panose="02020603050405020304" pitchFamily="18" charset="0"/>
                  <a:cs typeface="Times New Roman" panose="02020603050405020304" pitchFamily="18" charset="0"/>
                </a:rPr>
                <a:t>Sotsiaalsete ettevõtete ja vabatahtlike töö kaasamine kohaliku elu edendamisse</a:t>
              </a:r>
            </a:p>
            <a:p>
              <a:pPr marL="360363" indent="-269875" hangingPunct="0">
                <a:buSzPct val="100000"/>
                <a:buFont typeface="Arial" charset="0"/>
                <a:buChar char="•"/>
              </a:pPr>
              <a:r>
                <a:rPr lang="et-EE" sz="1700">
                  <a:solidFill>
                    <a:srgbClr val="C00000"/>
                  </a:solidFill>
                  <a:latin typeface="Times New Roman" panose="02020603050405020304" pitchFamily="18" charset="0"/>
                  <a:cs typeface="Times New Roman" panose="02020603050405020304" pitchFamily="18" charset="0"/>
                </a:rPr>
                <a:t>Valla ettevõtetes töötavate vallaelanike arvu kasv</a:t>
              </a:r>
            </a:p>
            <a:p>
              <a:pPr marL="360363" indent="-269875" hangingPunct="0">
                <a:buSzPct val="100000"/>
                <a:buFont typeface="Arial" charset="0"/>
                <a:buChar char="•"/>
              </a:pPr>
              <a:r>
                <a:rPr lang="et-EE" sz="1700">
                  <a:solidFill>
                    <a:srgbClr val="C00000"/>
                  </a:solidFill>
                  <a:latin typeface="Times New Roman" panose="02020603050405020304" pitchFamily="18" charset="0"/>
                  <a:cs typeface="Times New Roman" panose="02020603050405020304" pitchFamily="18" charset="0"/>
                </a:rPr>
                <a:t>Valla ettevõtjate rahulolu kasv</a:t>
              </a:r>
            </a:p>
            <a:p>
              <a:pPr marL="360363" indent="-269875" hangingPunct="0">
                <a:buSzPct val="100000"/>
                <a:buFont typeface="Arial" charset="0"/>
                <a:buChar char="•"/>
              </a:pPr>
              <a:r>
                <a:rPr lang="et-EE" sz="1700">
                  <a:solidFill>
                    <a:srgbClr val="C00000"/>
                  </a:solidFill>
                  <a:latin typeface="Times New Roman" panose="02020603050405020304" pitchFamily="18" charset="0"/>
                  <a:cs typeface="Times New Roman" panose="02020603050405020304" pitchFamily="18" charset="0"/>
                </a:rPr>
                <a:t>Tehnoloogia ja innovatsiooni edendamine piirkonnas</a:t>
              </a:r>
            </a:p>
            <a:p>
              <a:pPr marL="360363" indent="-269875" hangingPunct="0">
                <a:buSzPct val="100000"/>
                <a:buFont typeface="Arial" charset="0"/>
                <a:buChar char="•"/>
              </a:pPr>
              <a:r>
                <a:rPr lang="et-EE" sz="1700">
                  <a:solidFill>
                    <a:srgbClr val="C00000"/>
                  </a:solidFill>
                  <a:latin typeface="Times New Roman" panose="02020603050405020304" pitchFamily="18" charset="0"/>
                  <a:cs typeface="Times New Roman" panose="02020603050405020304" pitchFamily="18" charset="0"/>
                </a:rPr>
                <a:t>Piirkondliku turismi tõus</a:t>
              </a:r>
            </a:p>
            <a:p>
              <a:pPr marL="360363" indent="-269875" hangingPunct="0">
                <a:buSzPct val="100000"/>
                <a:buFont typeface="Arial" charset="0"/>
                <a:buChar char="•"/>
              </a:pPr>
              <a:r>
                <a:rPr lang="et-EE" sz="1700">
                  <a:solidFill>
                    <a:srgbClr val="C00000"/>
                  </a:solidFill>
                  <a:latin typeface="Times New Roman" panose="02020603050405020304" pitchFamily="18" charset="0"/>
                  <a:cs typeface="Times New Roman" panose="02020603050405020304" pitchFamily="18" charset="0"/>
                </a:rPr>
                <a:t>Elanike rahulolu tõus</a:t>
              </a:r>
            </a:p>
          </p:txBody>
        </p:sp>
      </p:grpSp>
      <p:sp>
        <p:nvSpPr>
          <p:cNvPr id="29700" name="Title 1"/>
          <p:cNvSpPr txBox="1">
            <a:spLocks noGrp="1"/>
          </p:cNvSpPr>
          <p:nvPr>
            <p:ph type="title"/>
          </p:nvPr>
        </p:nvSpPr>
        <p:spPr>
          <a:xfrm>
            <a:off x="355600" y="264082"/>
            <a:ext cx="9009063" cy="549275"/>
          </a:xfrm>
        </p:spPr>
        <p:txBody>
          <a:bodyPr/>
          <a:lstStyle/>
          <a:p>
            <a:pPr defTabSz="795338" eaLnBrk="1" hangingPunct="1"/>
            <a:r>
              <a:rPr lang="et-EE" sz="3500" b="1" dirty="0">
                <a:solidFill>
                  <a:srgbClr val="FFFFFF"/>
                </a:solidFill>
                <a:latin typeface="Times New Roman" panose="02020603050405020304" pitchFamily="18" charset="0"/>
                <a:cs typeface="Times New Roman" panose="02020603050405020304" pitchFamily="18" charset="0"/>
                <a:sym typeface="Calibri" pitchFamily="34" charset="0"/>
              </a:rPr>
              <a:t>10.  Ettevõtluskeskkond</a:t>
            </a:r>
          </a:p>
        </p:txBody>
      </p:sp>
      <p:sp>
        <p:nvSpPr>
          <p:cNvPr id="29701" name="Slide Number Placeholder 5"/>
          <p:cNvSpPr>
            <a:spLocks noGrp="1"/>
          </p:cNvSpPr>
          <p:nvPr>
            <p:ph type="sldNum" sz="quarter" idx="10"/>
          </p:nvPr>
        </p:nvSpPr>
        <p:spPr bwMode="auto">
          <a:xfrm>
            <a:off x="4648917" y="6447247"/>
            <a:ext cx="246217" cy="276995"/>
          </a:xfrm>
          <a:noFill/>
          <a:ln>
            <a:headEnd/>
            <a:tailEnd/>
          </a:ln>
        </p:spPr>
        <p:txBody>
          <a:bodyPr vert="horz" numCol="1" anchorCtr="0" compatLnSpc="1">
            <a:prstTxWarp prst="textNoShape">
              <a:avLst/>
            </a:prstTxWarp>
          </a:bodyPr>
          <a:lstStyle/>
          <a:p>
            <a:pPr algn="ctr" fontAlgn="base">
              <a:spcBef>
                <a:spcPct val="0"/>
              </a:spcBef>
              <a:spcAft>
                <a:spcPct val="0"/>
              </a:spcAft>
            </a:pPr>
            <a:fld id="{39CC98BD-9601-4846-9F7C-620D8414DEA7}" type="slidenum">
              <a:rPr lang="et-EE" smtClean="0">
                <a:solidFill>
                  <a:srgbClr val="FFFFFF"/>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23</a:t>
            </a:fld>
            <a:endParaRPr lang="et-EE">
              <a:solidFill>
                <a:srgbClr val="FFFFFF"/>
              </a:solidFill>
              <a:latin typeface="Times New Roman" panose="02020603050405020304" pitchFamily="18" charset="0"/>
              <a:cs typeface="Times New Roman" panose="02020603050405020304" pitchFamily="18" charset="0"/>
              <a:sym typeface="Calibri" pitchFamily="34" charset="0"/>
            </a:endParaRPr>
          </a:p>
        </p:txBody>
      </p:sp>
    </p:spTree>
    <p:extLst>
      <p:ext uri="{BB962C8B-B14F-4D97-AF65-F5344CB8AC3E}">
        <p14:creationId xmlns:p14="http://schemas.microsoft.com/office/powerpoint/2010/main" val="1646319019"/>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9"/>
          <p:cNvSpPr txBox="1">
            <a:spLocks noChangeArrowheads="1"/>
          </p:cNvSpPr>
          <p:nvPr/>
        </p:nvSpPr>
        <p:spPr bwMode="auto">
          <a:xfrm>
            <a:off x="467158" y="719282"/>
            <a:ext cx="9105900" cy="1754322"/>
          </a:xfrm>
          <a:prstGeom prst="rect">
            <a:avLst/>
          </a:prstGeom>
          <a:noFill/>
          <a:ln w="12700">
            <a:noFill/>
            <a:miter lim="400000"/>
            <a:headEnd/>
            <a:tailEnd/>
          </a:ln>
        </p:spPr>
        <p:txBody>
          <a:bodyPr lIns="45718" tIns="45718" rIns="45718" bIns="45718">
            <a:spAutoFit/>
          </a:bodyPr>
          <a:lstStyle/>
          <a:p>
            <a:pPr marL="442913" indent="-442913" hangingPunct="0">
              <a:spcBef>
                <a:spcPts val="800"/>
              </a:spcBef>
            </a:pPr>
            <a:r>
              <a:rPr lang="et-EE" b="1">
                <a:solidFill>
                  <a:schemeClr val="tx1"/>
                </a:solidFill>
                <a:latin typeface="Times New Roman" panose="02020603050405020304" pitchFamily="18" charset="0"/>
                <a:cs typeface="Times New Roman" panose="02020603050405020304" pitchFamily="18" charset="0"/>
              </a:rPr>
              <a:t>Lisad:</a:t>
            </a:r>
          </a:p>
          <a:p>
            <a:pPr marL="442913" indent="-442913" hangingPunct="0"/>
            <a:endParaRPr lang="et-EE" b="1">
              <a:solidFill>
                <a:schemeClr val="tx1"/>
              </a:solidFill>
              <a:latin typeface="Times New Roman" panose="02020603050405020304" pitchFamily="18" charset="0"/>
              <a:cs typeface="Times New Roman" panose="02020603050405020304" pitchFamily="18" charset="0"/>
            </a:endParaRPr>
          </a:p>
          <a:p>
            <a:pPr marL="442913" indent="-442913" hangingPunct="0"/>
            <a:r>
              <a:rPr lang="et-EE">
                <a:solidFill>
                  <a:schemeClr val="tx1"/>
                </a:solidFill>
                <a:latin typeface="Times New Roman" panose="02020603050405020304" pitchFamily="18" charset="0"/>
                <a:cs typeface="Times New Roman" panose="02020603050405020304" pitchFamily="18" charset="0"/>
              </a:rPr>
              <a:t>Lisa 1. Lääne-Harju valla hetkeolukorra analüüs ja vajadused tegevusvaldkondade lõikes</a:t>
            </a:r>
          </a:p>
          <a:p>
            <a:pPr marL="442913" indent="-442913" hangingPunct="0"/>
            <a:r>
              <a:rPr lang="et-EE">
                <a:solidFill>
                  <a:schemeClr val="tx1"/>
                </a:solidFill>
                <a:latin typeface="Times New Roman" panose="02020603050405020304" pitchFamily="18" charset="0"/>
                <a:cs typeface="Times New Roman" panose="02020603050405020304" pitchFamily="18" charset="0"/>
              </a:rPr>
              <a:t>Lisa 2. Lääne-Harju valla asustus ja rahvastik</a:t>
            </a:r>
          </a:p>
          <a:p>
            <a:pPr marL="442913" indent="-442913" hangingPunct="0"/>
            <a:r>
              <a:rPr lang="et-EE">
                <a:solidFill>
                  <a:schemeClr val="tx1"/>
                </a:solidFill>
                <a:latin typeface="Times New Roman" panose="02020603050405020304" pitchFamily="18" charset="0"/>
                <a:cs typeface="Times New Roman" panose="02020603050405020304" pitchFamily="18" charset="0"/>
              </a:rPr>
              <a:t>Lisa 3. Lääne-Harju valla arengukava koostamise põhimõtted ja protsess</a:t>
            </a:r>
          </a:p>
          <a:p>
            <a:pPr marL="442913" indent="-442913" hangingPunct="0"/>
            <a:r>
              <a:rPr lang="et-EE">
                <a:solidFill>
                  <a:schemeClr val="tx1"/>
                </a:solidFill>
                <a:latin typeface="Times New Roman" panose="02020603050405020304" pitchFamily="18" charset="0"/>
                <a:cs typeface="Times New Roman" panose="02020603050405020304" pitchFamily="18" charset="0"/>
              </a:rPr>
              <a:t>Lisa 4. Lääne-Harju valla arengukava tegevus- ja rahastamiskava</a:t>
            </a:r>
          </a:p>
        </p:txBody>
      </p:sp>
      <p:sp>
        <p:nvSpPr>
          <p:cNvPr id="30722" name="Slide Number Placeholder 5"/>
          <p:cNvSpPr>
            <a:spLocks noGrp="1"/>
          </p:cNvSpPr>
          <p:nvPr>
            <p:ph type="sldNum" sz="quarter" idx="10"/>
          </p:nvPr>
        </p:nvSpPr>
        <p:spPr bwMode="auto">
          <a:xfrm>
            <a:off x="4829892" y="6321041"/>
            <a:ext cx="246218" cy="276995"/>
          </a:xfrm>
          <a:noFill/>
          <a:ln>
            <a:headEnd/>
            <a:tailEnd/>
          </a:ln>
        </p:spPr>
        <p:txBody>
          <a:bodyPr vert="horz" numCol="1" anchorCtr="0" compatLnSpc="1">
            <a:prstTxWarp prst="textNoShape">
              <a:avLst/>
            </a:prstTxWarp>
          </a:bodyPr>
          <a:lstStyle/>
          <a:p>
            <a:pPr algn="ctr" fontAlgn="base">
              <a:spcBef>
                <a:spcPct val="0"/>
              </a:spcBef>
              <a:spcAft>
                <a:spcPct val="0"/>
              </a:spcAft>
            </a:pPr>
            <a:fld id="{16153EE4-EFFB-4029-8888-19F9F0318343}" type="slidenum">
              <a:rPr lang="et-EE" smtClean="0">
                <a:solidFill>
                  <a:schemeClr val="tx1"/>
                </a:solidFill>
                <a:latin typeface="Times New Roman" panose="02020603050405020304" pitchFamily="18" charset="0"/>
                <a:cs typeface="Times New Roman" panose="02020603050405020304" pitchFamily="18" charset="0"/>
                <a:sym typeface="Calibri" pitchFamily="34" charset="0"/>
              </a:rPr>
              <a:pPr algn="ctr" fontAlgn="base">
                <a:spcBef>
                  <a:spcPct val="0"/>
                </a:spcBef>
                <a:spcAft>
                  <a:spcPct val="0"/>
                </a:spcAft>
              </a:pPr>
              <a:t>24</a:t>
            </a:fld>
            <a:endParaRPr lang="et-EE">
              <a:solidFill>
                <a:schemeClr val="tx1"/>
              </a:solidFill>
              <a:latin typeface="Times New Roman" panose="02020603050405020304" pitchFamily="18" charset="0"/>
              <a:cs typeface="Times New Roman" panose="02020603050405020304" pitchFamily="18" charset="0"/>
              <a:sym typeface="Calibri" pitchFamily="34" charset="0"/>
            </a:endParaRPr>
          </a:p>
        </p:txBody>
      </p:sp>
    </p:spTree>
  </p:cSld>
  <p:clrMapOvr>
    <a:masterClrMapping/>
  </p:clrMapOvr>
  <p:transition spd="med"/>
</p:sld>
</file>

<file path=ppt/theme/theme1.xml><?xml version="1.0" encoding="utf-8"?>
<a:theme xmlns:a="http://schemas.openxmlformats.org/drawingml/2006/main" name="Office Theme">
  <a:themeElements>
    <a:clrScheme name="Mediaan">
      <a:dk1>
        <a:sysClr val="windowText" lastClr="000000"/>
      </a:dk1>
      <a:lt1>
        <a:sysClr val="window" lastClr="FFFFFF"/>
      </a:lt1>
      <a:dk2>
        <a:srgbClr val="775F55"/>
      </a:dk2>
      <a:lt2>
        <a:srgbClr val="EBDDC3"/>
      </a:lt2>
      <a:accent1>
        <a:srgbClr val="94B6D2"/>
      </a:accent1>
      <a:accent2>
        <a:srgbClr val="DD8047"/>
      </a:accent2>
      <a:accent3>
        <a:srgbClr val="A5AB81"/>
      </a:accent3>
      <a:accent4>
        <a:srgbClr val="D8B25C"/>
      </a:accent4>
      <a:accent5>
        <a:srgbClr val="7BA79D"/>
      </a:accent5>
      <a:accent6>
        <a:srgbClr val="968C8C"/>
      </a:accent6>
      <a:hlink>
        <a:srgbClr val="F7B615"/>
      </a:hlink>
      <a:folHlink>
        <a:srgbClr val="704404"/>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Theme">
  <a:themeElements>
    <a:clrScheme name="Office Theme">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Theme">
      <a:majorFont>
        <a:latin typeface="Helvetica"/>
        <a:ea typeface="Helvetica"/>
        <a:cs typeface="Helvetica"/>
      </a:majorFont>
      <a:minorFont>
        <a:latin typeface="Calibri"/>
        <a:ea typeface="Calibri"/>
        <a:cs typeface="Calibri"/>
      </a:minorFont>
    </a:fontScheme>
    <a:fmtScheme name="Office Them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9144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B47C1C4ACFE7A7468F04F870A3D6A3B5" ma:contentTypeVersion="9" ma:contentTypeDescription="Loo uus dokument" ma:contentTypeScope="" ma:versionID="45af6c34331c07487eb806fa4d87088d">
  <xsd:schema xmlns:xsd="http://www.w3.org/2001/XMLSchema" xmlns:xs="http://www.w3.org/2001/XMLSchema" xmlns:p="http://schemas.microsoft.com/office/2006/metadata/properties" xmlns:ns2="a8959a35-750f-4564-96bc-105eb0131a41" xmlns:ns3="f6bb44f9-9cb8-49ab-b741-36ebfcce9e3f" targetNamespace="http://schemas.microsoft.com/office/2006/metadata/properties" ma:root="true" ma:fieldsID="605f8eb5240eec26d256707b42da27c6" ns2:_="" ns3:_="">
    <xsd:import namespace="a8959a35-750f-4564-96bc-105eb0131a41"/>
    <xsd:import namespace="f6bb44f9-9cb8-49ab-b741-36ebfcce9e3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8959a35-750f-4564-96bc-105eb0131a4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6bb44f9-9cb8-49ab-b741-36ebfcce9e3f" elementFormDefault="qualified">
    <xsd:import namespace="http://schemas.microsoft.com/office/2006/documentManagement/types"/>
    <xsd:import namespace="http://schemas.microsoft.com/office/infopath/2007/PartnerControls"/>
    <xsd:element name="SharedWithUsers" ma:index="10" nillable="true" ma:displayName="Ühiskasutuses"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Ühiskasutusse andmise üksikasjad"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utüüp"/>
        <xsd:element ref="dc:title" minOccurs="0" maxOccurs="1" ma:index="4" ma:displayName="Pealkiri"/>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262A1C0-CD3B-47C3-B81E-1E930EBB1198}">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1206400A-6772-4DE5-AB88-CDCCB5541480}">
  <ds:schemaRefs>
    <ds:schemaRef ds:uri="a8959a35-750f-4564-96bc-105eb0131a41"/>
    <ds:schemaRef ds:uri="f6bb44f9-9cb8-49ab-b741-36ebfcce9e3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E456EF0C-BD63-4A4F-A296-7CF8B59ACF7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496</TotalTime>
  <Words>2020</Words>
  <Application>Microsoft Office PowerPoint</Application>
  <PresentationFormat>A4-formaadis paber (210x297 mm)</PresentationFormat>
  <Paragraphs>239</Paragraphs>
  <Slides>24</Slides>
  <Notes>4</Notes>
  <HiddenSlides>0</HiddenSlides>
  <MMClips>0</MMClips>
  <ScaleCrop>false</ScaleCrop>
  <HeadingPairs>
    <vt:vector size="6" baseType="variant">
      <vt:variant>
        <vt:lpstr>Kasutatud fondid</vt:lpstr>
      </vt:variant>
      <vt:variant>
        <vt:i4>4</vt:i4>
      </vt:variant>
      <vt:variant>
        <vt:lpstr>Kujundus</vt:lpstr>
      </vt:variant>
      <vt:variant>
        <vt:i4>1</vt:i4>
      </vt:variant>
      <vt:variant>
        <vt:lpstr>Slaidipealkirjad</vt:lpstr>
      </vt:variant>
      <vt:variant>
        <vt:i4>24</vt:i4>
      </vt:variant>
    </vt:vector>
  </HeadingPairs>
  <TitlesOfParts>
    <vt:vector size="29" baseType="lpstr">
      <vt:lpstr>Arial</vt:lpstr>
      <vt:lpstr>Calibri</vt:lpstr>
      <vt:lpstr>Calibri Light</vt:lpstr>
      <vt:lpstr>Times New Roman</vt:lpstr>
      <vt:lpstr>Office Theme</vt:lpstr>
      <vt:lpstr>Lääne-Harju valla arengukava 2019−2030</vt:lpstr>
      <vt:lpstr>Lääne-Harju valla arengukava 2019-2030</vt:lpstr>
      <vt:lpstr>1. Valitsemine</vt:lpstr>
      <vt:lpstr>PowerPointi esitlus</vt:lpstr>
      <vt:lpstr>PowerPointi esitlus</vt:lpstr>
      <vt:lpstr>PowerPointi esitlus</vt:lpstr>
      <vt:lpstr>PowerPointi esitlus</vt:lpstr>
      <vt:lpstr>PowerPointi esitlus</vt:lpstr>
      <vt:lpstr>4. Keskkond ja kliima</vt:lpstr>
      <vt:lpstr> 4. Keskkond ja kliima</vt:lpstr>
      <vt:lpstr>5. Liikuvus</vt:lpstr>
      <vt:lpstr> 5. Liikuvus</vt:lpstr>
      <vt:lpstr> 6. Sotsiaalne kaitse</vt:lpstr>
      <vt:lpstr>6. Sotsiaalne kaitse</vt:lpstr>
      <vt:lpstr> 7.  Kultuur, sport ja vaba aeg</vt:lpstr>
      <vt:lpstr>7.  Kultuur, sport ja vaba aeg</vt:lpstr>
      <vt:lpstr>7.  Kultuur, sport ja vaba aeg</vt:lpstr>
      <vt:lpstr> 8.  Tervis ja turvalisus</vt:lpstr>
      <vt:lpstr>8.  Tervis ja turvalisus</vt:lpstr>
      <vt:lpstr>9.  Ligipääsetavus</vt:lpstr>
      <vt:lpstr>9.  Ligipääsetavus</vt:lpstr>
      <vt:lpstr>10.  Ettevõtluskeskkond</vt:lpstr>
      <vt:lpstr>10.  Ettevõtluskeskkond</vt:lpstr>
      <vt:lpstr>PowerPointi esitlus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Lääne-Harju valla arengukava 2019 − 2030</dc:title>
  <dc:creator>Jaanus Saat</dc:creator>
  <cp:lastModifiedBy>Käti Teär-Riisaar</cp:lastModifiedBy>
  <cp:revision>2</cp:revision>
  <dcterms:modified xsi:type="dcterms:W3CDTF">2026-09-22T11:24:20Z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0x010100B47C1C4ACFE7A7468F04F870A3D6A3B5</vt:lpwstr>
  </property>
</Properties>
</file>