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1" r:id="rId7"/>
    <p:sldId id="262" r:id="rId8"/>
    <p:sldId id="265" r:id="rId9"/>
  </p:sldIdLst>
  <p:sldSz cx="18288000" cy="10287000"/>
  <p:notesSz cx="6858000" cy="9144000"/>
  <p:embeddedFontLst>
    <p:embeddedFont>
      <p:font typeface="League Spartan" panose="020B0604020202020204" charset="-70"/>
      <p:regular r:id="rId10"/>
    </p:embeddedFont>
    <p:embeddedFont>
      <p:font typeface="Montserrat" panose="00000500000000000000" pitchFamily="2" charset="-70"/>
      <p:regular r:id="rId11"/>
      <p:bold r:id="rId12"/>
      <p:italic r:id="rId13"/>
      <p:boldItalic r:id="rId14"/>
    </p:embeddedFont>
    <p:embeddedFont>
      <p:font typeface="Montserrat Bold" panose="00000800000000000000" charset="-7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D2B233-E161-4F67-8F41-BA8A28C3EC8B}" v="11" dt="2025-06-19T12:38:40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2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äti Teär-Riisaar" userId="d9eacbee-2c90-485e-91e2-30e45fdabd13" providerId="ADAL" clId="{C5D2B233-E161-4F67-8F41-BA8A28C3EC8B}"/>
    <pc:docChg chg="undo custSel addSld delSld modSld sldOrd">
      <pc:chgData name="Käti Teär-Riisaar" userId="d9eacbee-2c90-485e-91e2-30e45fdabd13" providerId="ADAL" clId="{C5D2B233-E161-4F67-8F41-BA8A28C3EC8B}" dt="2025-07-07T12:27:16.060" v="575" actId="20577"/>
      <pc:docMkLst>
        <pc:docMk/>
      </pc:docMkLst>
      <pc:sldChg chg="modSp mod">
        <pc:chgData name="Käti Teär-Riisaar" userId="d9eacbee-2c90-485e-91e2-30e45fdabd13" providerId="ADAL" clId="{C5D2B233-E161-4F67-8F41-BA8A28C3EC8B}" dt="2025-07-07T12:27:16.060" v="575" actId="20577"/>
        <pc:sldMkLst>
          <pc:docMk/>
          <pc:sldMk cId="0" sldId="256"/>
        </pc:sldMkLst>
        <pc:spChg chg="mod">
          <ac:chgData name="Käti Teär-Riisaar" userId="d9eacbee-2c90-485e-91e2-30e45fdabd13" providerId="ADAL" clId="{C5D2B233-E161-4F67-8F41-BA8A28C3EC8B}" dt="2025-06-19T12:19:03.586" v="14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Käti Teär-Riisaar" userId="d9eacbee-2c90-485e-91e2-30e45fdabd13" providerId="ADAL" clId="{C5D2B233-E161-4F67-8F41-BA8A28C3EC8B}" dt="2025-07-07T12:27:16.060" v="575" actId="20577"/>
          <ac:spMkLst>
            <pc:docMk/>
            <pc:sldMk cId="0" sldId="256"/>
            <ac:spMk id="4" creationId="{00000000-0000-0000-0000-000000000000}"/>
          </ac:spMkLst>
        </pc:spChg>
      </pc:sldChg>
      <pc:sldChg chg="modSp mod">
        <pc:chgData name="Käti Teär-Riisaar" userId="d9eacbee-2c90-485e-91e2-30e45fdabd13" providerId="ADAL" clId="{C5D2B233-E161-4F67-8F41-BA8A28C3EC8B}" dt="2025-07-07T10:22:04.344" v="484" actId="20577"/>
        <pc:sldMkLst>
          <pc:docMk/>
          <pc:sldMk cId="0" sldId="257"/>
        </pc:sldMkLst>
        <pc:spChg chg="mod">
          <ac:chgData name="Käti Teär-Riisaar" userId="d9eacbee-2c90-485e-91e2-30e45fdabd13" providerId="ADAL" clId="{C5D2B233-E161-4F67-8F41-BA8A28C3EC8B}" dt="2025-07-07T10:22:04.344" v="484" actId="20577"/>
          <ac:spMkLst>
            <pc:docMk/>
            <pc:sldMk cId="0" sldId="257"/>
            <ac:spMk id="4" creationId="{00000000-0000-0000-0000-000000000000}"/>
          </ac:spMkLst>
        </pc:spChg>
      </pc:sldChg>
      <pc:sldChg chg="modSp mod">
        <pc:chgData name="Käti Teär-Riisaar" userId="d9eacbee-2c90-485e-91e2-30e45fdabd13" providerId="ADAL" clId="{C5D2B233-E161-4F67-8F41-BA8A28C3EC8B}" dt="2025-07-07T10:27:39.885" v="518" actId="20577"/>
        <pc:sldMkLst>
          <pc:docMk/>
          <pc:sldMk cId="0" sldId="258"/>
        </pc:sldMkLst>
        <pc:spChg chg="mod">
          <ac:chgData name="Käti Teär-Riisaar" userId="d9eacbee-2c90-485e-91e2-30e45fdabd13" providerId="ADAL" clId="{C5D2B233-E161-4F67-8F41-BA8A28C3EC8B}" dt="2025-06-19T12:24:39.032" v="62"/>
          <ac:spMkLst>
            <pc:docMk/>
            <pc:sldMk cId="0" sldId="258"/>
            <ac:spMk id="3" creationId="{00000000-0000-0000-0000-000000000000}"/>
          </ac:spMkLst>
        </pc:spChg>
        <pc:spChg chg="mod">
          <ac:chgData name="Käti Teär-Riisaar" userId="d9eacbee-2c90-485e-91e2-30e45fdabd13" providerId="ADAL" clId="{C5D2B233-E161-4F67-8F41-BA8A28C3EC8B}" dt="2025-07-07T10:27:39.885" v="518" actId="20577"/>
          <ac:spMkLst>
            <pc:docMk/>
            <pc:sldMk cId="0" sldId="258"/>
            <ac:spMk id="4" creationId="{00000000-0000-0000-0000-000000000000}"/>
          </ac:spMkLst>
        </pc:spChg>
        <pc:spChg chg="mod">
          <ac:chgData name="Käti Teär-Riisaar" userId="d9eacbee-2c90-485e-91e2-30e45fdabd13" providerId="ADAL" clId="{C5D2B233-E161-4F67-8F41-BA8A28C3EC8B}" dt="2025-06-19T13:17:02.787" v="481" actId="790"/>
          <ac:spMkLst>
            <pc:docMk/>
            <pc:sldMk cId="0" sldId="258"/>
            <ac:spMk id="5" creationId="{00000000-0000-0000-0000-000000000000}"/>
          </ac:spMkLst>
        </pc:spChg>
      </pc:sldChg>
      <pc:sldChg chg="modSp mod">
        <pc:chgData name="Käti Teär-Riisaar" userId="d9eacbee-2c90-485e-91e2-30e45fdabd13" providerId="ADAL" clId="{C5D2B233-E161-4F67-8F41-BA8A28C3EC8B}" dt="2025-06-19T13:10:17.264" v="315" actId="20577"/>
        <pc:sldMkLst>
          <pc:docMk/>
          <pc:sldMk cId="0" sldId="259"/>
        </pc:sldMkLst>
        <pc:spChg chg="mod">
          <ac:chgData name="Käti Teär-Riisaar" userId="d9eacbee-2c90-485e-91e2-30e45fdabd13" providerId="ADAL" clId="{C5D2B233-E161-4F67-8F41-BA8A28C3EC8B}" dt="2025-06-19T13:10:17.264" v="315" actId="20577"/>
          <ac:spMkLst>
            <pc:docMk/>
            <pc:sldMk cId="0" sldId="259"/>
            <ac:spMk id="4" creationId="{00000000-0000-0000-0000-000000000000}"/>
          </ac:spMkLst>
        </pc:spChg>
      </pc:sldChg>
      <pc:sldChg chg="del">
        <pc:chgData name="Käti Teär-Riisaar" userId="d9eacbee-2c90-485e-91e2-30e45fdabd13" providerId="ADAL" clId="{C5D2B233-E161-4F67-8F41-BA8A28C3EC8B}" dt="2025-06-19T13:10:30.524" v="316" actId="2696"/>
        <pc:sldMkLst>
          <pc:docMk/>
          <pc:sldMk cId="0" sldId="260"/>
        </pc:sldMkLst>
      </pc:sldChg>
      <pc:sldChg chg="modSp mod">
        <pc:chgData name="Käti Teär-Riisaar" userId="d9eacbee-2c90-485e-91e2-30e45fdabd13" providerId="ADAL" clId="{C5D2B233-E161-4F67-8F41-BA8A28C3EC8B}" dt="2025-07-07T10:28:42.381" v="526" actId="20577"/>
        <pc:sldMkLst>
          <pc:docMk/>
          <pc:sldMk cId="0" sldId="261"/>
        </pc:sldMkLst>
        <pc:spChg chg="mod">
          <ac:chgData name="Käti Teär-Riisaar" userId="d9eacbee-2c90-485e-91e2-30e45fdabd13" providerId="ADAL" clId="{C5D2B233-E161-4F67-8F41-BA8A28C3EC8B}" dt="2025-06-19T13:11:48.630" v="321" actId="1076"/>
          <ac:spMkLst>
            <pc:docMk/>
            <pc:sldMk cId="0" sldId="261"/>
            <ac:spMk id="2" creationId="{00000000-0000-0000-0000-000000000000}"/>
          </ac:spMkLst>
        </pc:spChg>
        <pc:spChg chg="mod">
          <ac:chgData name="Käti Teär-Riisaar" userId="d9eacbee-2c90-485e-91e2-30e45fdabd13" providerId="ADAL" clId="{C5D2B233-E161-4F67-8F41-BA8A28C3EC8B}" dt="2025-07-07T10:28:42.381" v="526" actId="20577"/>
          <ac:spMkLst>
            <pc:docMk/>
            <pc:sldMk cId="0" sldId="261"/>
            <ac:spMk id="3" creationId="{00000000-0000-0000-0000-000000000000}"/>
          </ac:spMkLst>
        </pc:spChg>
        <pc:spChg chg="mod">
          <ac:chgData name="Käti Teär-Riisaar" userId="d9eacbee-2c90-485e-91e2-30e45fdabd13" providerId="ADAL" clId="{C5D2B233-E161-4F67-8F41-BA8A28C3EC8B}" dt="2025-06-19T13:11:55.873" v="322" actId="255"/>
          <ac:spMkLst>
            <pc:docMk/>
            <pc:sldMk cId="0" sldId="261"/>
            <ac:spMk id="4" creationId="{00000000-0000-0000-0000-000000000000}"/>
          </ac:spMkLst>
        </pc:spChg>
      </pc:sldChg>
      <pc:sldChg chg="modSp mod">
        <pc:chgData name="Käti Teär-Riisaar" userId="d9eacbee-2c90-485e-91e2-30e45fdabd13" providerId="ADAL" clId="{C5D2B233-E161-4F67-8F41-BA8A28C3EC8B}" dt="2025-06-19T13:13:04.978" v="338" actId="14100"/>
        <pc:sldMkLst>
          <pc:docMk/>
          <pc:sldMk cId="0" sldId="262"/>
        </pc:sldMkLst>
        <pc:spChg chg="mod">
          <ac:chgData name="Käti Teär-Riisaar" userId="d9eacbee-2c90-485e-91e2-30e45fdabd13" providerId="ADAL" clId="{C5D2B233-E161-4F67-8F41-BA8A28C3EC8B}" dt="2025-06-19T13:13:04.978" v="338" actId="14100"/>
          <ac:spMkLst>
            <pc:docMk/>
            <pc:sldMk cId="0" sldId="262"/>
            <ac:spMk id="4" creationId="{00000000-0000-0000-0000-000000000000}"/>
          </ac:spMkLst>
        </pc:spChg>
      </pc:sldChg>
      <pc:sldChg chg="del">
        <pc:chgData name="Käti Teär-Riisaar" userId="d9eacbee-2c90-485e-91e2-30e45fdabd13" providerId="ADAL" clId="{C5D2B233-E161-4F67-8F41-BA8A28C3EC8B}" dt="2025-06-19T13:13:52.519" v="340" actId="2696"/>
        <pc:sldMkLst>
          <pc:docMk/>
          <pc:sldMk cId="0" sldId="263"/>
        </pc:sldMkLst>
      </pc:sldChg>
      <pc:sldChg chg="del">
        <pc:chgData name="Käti Teär-Riisaar" userId="d9eacbee-2c90-485e-91e2-30e45fdabd13" providerId="ADAL" clId="{C5D2B233-E161-4F67-8F41-BA8A28C3EC8B}" dt="2025-06-19T13:13:40.936" v="339" actId="2696"/>
        <pc:sldMkLst>
          <pc:docMk/>
          <pc:sldMk cId="0" sldId="264"/>
        </pc:sldMkLst>
      </pc:sldChg>
      <pc:sldChg chg="delSp modSp mod">
        <pc:chgData name="Käti Teär-Riisaar" userId="d9eacbee-2c90-485e-91e2-30e45fdabd13" providerId="ADAL" clId="{C5D2B233-E161-4F67-8F41-BA8A28C3EC8B}" dt="2025-06-19T13:16:02.298" v="479" actId="20577"/>
        <pc:sldMkLst>
          <pc:docMk/>
          <pc:sldMk cId="0" sldId="265"/>
        </pc:sldMkLst>
        <pc:spChg chg="mod">
          <ac:chgData name="Käti Teär-Riisaar" userId="d9eacbee-2c90-485e-91e2-30e45fdabd13" providerId="ADAL" clId="{C5D2B233-E161-4F67-8F41-BA8A28C3EC8B}" dt="2025-06-19T13:16:02.298" v="479" actId="20577"/>
          <ac:spMkLst>
            <pc:docMk/>
            <pc:sldMk cId="0" sldId="265"/>
            <ac:spMk id="4" creationId="{00000000-0000-0000-0000-000000000000}"/>
          </ac:spMkLst>
        </pc:spChg>
      </pc:sldChg>
      <pc:sldChg chg="delSp modSp add mod ord">
        <pc:chgData name="Käti Teär-Riisaar" userId="d9eacbee-2c90-485e-91e2-30e45fdabd13" providerId="ADAL" clId="{C5D2B233-E161-4F67-8F41-BA8A28C3EC8B}" dt="2025-07-07T10:33:09.106" v="560" actId="20577"/>
        <pc:sldMkLst>
          <pc:docMk/>
          <pc:sldMk cId="3735578072" sldId="266"/>
        </pc:sldMkLst>
        <pc:spChg chg="mod">
          <ac:chgData name="Käti Teär-Riisaar" userId="d9eacbee-2c90-485e-91e2-30e45fdabd13" providerId="ADAL" clId="{C5D2B233-E161-4F67-8F41-BA8A28C3EC8B}" dt="2025-07-07T10:31:47.140" v="552" actId="1076"/>
          <ac:spMkLst>
            <pc:docMk/>
            <pc:sldMk cId="3735578072" sldId="266"/>
            <ac:spMk id="2" creationId="{397B1425-AACD-3B31-B223-A73D06DBF915}"/>
          </ac:spMkLst>
        </pc:spChg>
        <pc:spChg chg="del mod">
          <ac:chgData name="Käti Teär-Riisaar" userId="d9eacbee-2c90-485e-91e2-30e45fdabd13" providerId="ADAL" clId="{C5D2B233-E161-4F67-8F41-BA8A28C3EC8B}" dt="2025-07-07T10:32:08.093" v="556"/>
          <ac:spMkLst>
            <pc:docMk/>
            <pc:sldMk cId="3735578072" sldId="266"/>
            <ac:spMk id="3" creationId="{ECB5491C-B4AD-E9E3-5A77-A30ABE6230FE}"/>
          </ac:spMkLst>
        </pc:spChg>
        <pc:spChg chg="mod">
          <ac:chgData name="Käti Teär-Riisaar" userId="d9eacbee-2c90-485e-91e2-30e45fdabd13" providerId="ADAL" clId="{C5D2B233-E161-4F67-8F41-BA8A28C3EC8B}" dt="2025-07-07T10:33:09.106" v="560" actId="20577"/>
          <ac:spMkLst>
            <pc:docMk/>
            <pc:sldMk cId="3735578072" sldId="266"/>
            <ac:spMk id="4" creationId="{58B6ECED-4776-2BCB-6DF7-FBECDF7757CC}"/>
          </ac:spMkLst>
        </pc:spChg>
      </pc:sldChg>
    </pc:docChg>
  </pc:docChgLst>
  <pc:docChgLst>
    <pc:chgData name="Käti Teär-Riisaar" userId="d9eacbee-2c90-485e-91e2-30e45fdabd13" providerId="ADAL" clId="{31BB1D75-1811-421B-84F8-48C604FA8773}"/>
    <pc:docChg chg="modSld">
      <pc:chgData name="Käti Teär-Riisaar" userId="d9eacbee-2c90-485e-91e2-30e45fdabd13" providerId="ADAL" clId="{31BB1D75-1811-421B-84F8-48C604FA8773}" dt="2025-03-19T09:37:48.642" v="11" actId="20577"/>
      <pc:docMkLst>
        <pc:docMk/>
      </pc:docMkLst>
      <pc:sldChg chg="modSp mod">
        <pc:chgData name="Käti Teär-Riisaar" userId="d9eacbee-2c90-485e-91e2-30e45fdabd13" providerId="ADAL" clId="{31BB1D75-1811-421B-84F8-48C604FA8773}" dt="2025-03-19T09:37:48.642" v="11" actId="20577"/>
        <pc:sldMkLst>
          <pc:docMk/>
          <pc:sldMk cId="0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ati.tear@laaneharju.e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76098" y="3503842"/>
            <a:ext cx="15304913" cy="2712727"/>
            <a:chOff x="-225480" y="1695607"/>
            <a:chExt cx="20406551" cy="3616969"/>
          </a:xfrm>
        </p:grpSpPr>
        <p:sp>
          <p:nvSpPr>
            <p:cNvPr id="4" name="TextBox 4"/>
            <p:cNvSpPr txBox="1"/>
            <p:nvPr/>
          </p:nvSpPr>
          <p:spPr>
            <a:xfrm>
              <a:off x="-225480" y="1695607"/>
              <a:ext cx="20181071" cy="33051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374"/>
                </a:lnSpc>
              </a:pPr>
              <a:r>
                <a:rPr lang="et-EE" sz="9600" spc="562" dirty="0">
                  <a:solidFill>
                    <a:srgbClr val="35441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TALUMISTASU</a:t>
              </a:r>
            </a:p>
            <a:p>
              <a:pPr algn="ctr">
                <a:lnSpc>
                  <a:spcPts val="9374"/>
                </a:lnSpc>
              </a:pPr>
              <a:r>
                <a:rPr lang="et-EE" sz="9600" spc="562" dirty="0">
                  <a:solidFill>
                    <a:srgbClr val="35441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TAOTLEMINE</a:t>
              </a:r>
              <a:endParaRPr lang="en-US" sz="9600" spc="562" dirty="0">
                <a:solidFill>
                  <a:srgbClr val="354415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864901"/>
              <a:ext cx="20181071" cy="447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06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433857" y="8423660"/>
            <a:ext cx="3758505" cy="1123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9"/>
              </a:lnSpc>
              <a:spcBef>
                <a:spcPct val="0"/>
              </a:spcBef>
            </a:pPr>
            <a:r>
              <a:rPr lang="en-US" sz="2999" b="1" spc="224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Käti Teär-Riisaar</a:t>
            </a:r>
          </a:p>
          <a:p>
            <a:pPr algn="ctr">
              <a:lnSpc>
                <a:spcPts val="4649"/>
              </a:lnSpc>
              <a:spcBef>
                <a:spcPct val="0"/>
              </a:spcBef>
            </a:pPr>
            <a:r>
              <a:rPr lang="en-US" sz="2999" b="1" spc="224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arendusnõunik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59590" y="703463"/>
            <a:ext cx="5288192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6000" spc="450">
                <a:solidFill>
                  <a:srgbClr val="35441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TÄHTAJAD: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2400" y="1568902"/>
            <a:ext cx="17830800" cy="7083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1550" lvl="1" indent="-485775" algn="l">
              <a:lnSpc>
                <a:spcPts val="6975"/>
              </a:lnSpc>
              <a:buFont typeface="Arial"/>
              <a:buChar char="•"/>
            </a:pPr>
            <a:r>
              <a:rPr lang="en-US" sz="4000" b="1" spc="337" dirty="0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</a:t>
            </a:r>
            <a:r>
              <a:rPr lang="et-EE" sz="4000" b="1" spc="337" dirty="0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</a:t>
            </a:r>
            <a:r>
              <a:rPr lang="en-US" sz="4000" b="1" spc="337" dirty="0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</a:t>
            </a:r>
            <a:r>
              <a:rPr lang="et-EE" sz="4000" b="1" spc="337" noProof="0" dirty="0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 taotluse esitamise tähtaeg </a:t>
            </a:r>
            <a:r>
              <a:rPr lang="et-EE" sz="4000" b="1" spc="337" noProof="0" dirty="0">
                <a:solidFill>
                  <a:srgbClr val="FF31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01.08.2025</a:t>
            </a:r>
          </a:p>
          <a:p>
            <a:pPr marL="971550" lvl="1" indent="-485775" algn="l">
              <a:lnSpc>
                <a:spcPts val="6975"/>
              </a:lnSpc>
              <a:buFont typeface="Arial"/>
              <a:buChar char="•"/>
            </a:pPr>
            <a:r>
              <a:rPr lang="et-EE" sz="4000" b="1" spc="337" noProof="0" dirty="0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2025 a. aruande esitamise tähtaeg </a:t>
            </a:r>
            <a:r>
              <a:rPr lang="et-EE" sz="4000" b="1" spc="337" dirty="0">
                <a:solidFill>
                  <a:srgbClr val="FF31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31</a:t>
            </a:r>
            <a:r>
              <a:rPr lang="en-US" sz="4000" b="1" spc="337" dirty="0">
                <a:solidFill>
                  <a:srgbClr val="FF31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  <a:r>
              <a:rPr lang="et-EE" sz="4000" b="1" spc="337" dirty="0">
                <a:solidFill>
                  <a:srgbClr val="FF31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08</a:t>
            </a:r>
            <a:r>
              <a:rPr lang="en-US" sz="4000" b="1" spc="337" dirty="0">
                <a:solidFill>
                  <a:srgbClr val="FF31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.202</a:t>
            </a:r>
            <a:r>
              <a:rPr lang="et-EE" sz="4000" b="1" spc="337" dirty="0">
                <a:solidFill>
                  <a:srgbClr val="FF31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</a:t>
            </a:r>
          </a:p>
          <a:p>
            <a:pPr marL="971550" lvl="1" indent="-485775" algn="l">
              <a:lnSpc>
                <a:spcPts val="6975"/>
              </a:lnSpc>
              <a:buFont typeface="Arial"/>
              <a:buChar char="•"/>
            </a:pPr>
            <a:r>
              <a:rPr lang="et-EE" sz="4000" b="1" spc="337" dirty="0">
                <a:latin typeface="Montserrat Bold"/>
                <a:ea typeface="Montserrat Bold"/>
                <a:cs typeface="Montserrat Bold"/>
                <a:sym typeface="Montserrat Bold"/>
              </a:rPr>
              <a:t>toetatavad tegevused tuleb ellu viia hiljemalt 24 kuu jooksul alates toetuse rahuldamise otsuse teatavakstegemisest</a:t>
            </a:r>
          </a:p>
          <a:p>
            <a:pPr marL="971550" lvl="1" indent="-485775">
              <a:lnSpc>
                <a:spcPts val="6975"/>
              </a:lnSpc>
              <a:buFont typeface="Arial"/>
              <a:buChar char="•"/>
            </a:pPr>
            <a:r>
              <a:rPr lang="et-EE" sz="4000" b="1" spc="337" noProof="0" dirty="0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2026 a. ja edaspidi on taotluse esitamise tähtaeg </a:t>
            </a:r>
            <a:r>
              <a:rPr lang="et-EE" sz="4000" b="1" spc="337" noProof="0" dirty="0">
                <a:solidFill>
                  <a:srgbClr val="FF31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esimene juuni </a:t>
            </a:r>
            <a:r>
              <a:rPr lang="et-EE" sz="4000" b="1" spc="337" noProof="0" dirty="0">
                <a:latin typeface="Montserrat Bold"/>
                <a:ea typeface="Montserrat Bold"/>
                <a:cs typeface="Montserrat Bold"/>
                <a:sym typeface="Montserrat Bold"/>
              </a:rPr>
              <a:t>ja toetust makstakse kuni hüvitisest selleks eraldatud rahaliste vahendite ammendumiseni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59590" y="703463"/>
            <a:ext cx="4774071" cy="952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6000" spc="450" dirty="0">
                <a:solidFill>
                  <a:srgbClr val="35441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EESMÄRK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8600" y="1790700"/>
            <a:ext cx="17830800" cy="7083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1539" lvl="1" indent="-485769" algn="l">
              <a:lnSpc>
                <a:spcPts val="6974"/>
              </a:lnSpc>
              <a:buFont typeface="Arial"/>
              <a:buChar char="•"/>
            </a:pPr>
            <a:r>
              <a:rPr lang="et-EE" sz="4000" b="1" spc="337" noProof="0" dirty="0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investeeringuid, mis parandavad harjutusvälja mõjuala piirkonna elanike elukvaliteeti (nt ühiskasutuses olevad vee- või kanalisatsiooni võimalused, teede või </a:t>
            </a:r>
            <a:r>
              <a:rPr lang="et-EE" sz="4000" b="1" spc="337" noProof="0" dirty="0" err="1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õueala</a:t>
            </a:r>
            <a:r>
              <a:rPr lang="et-EE" sz="4000" b="1" spc="337" noProof="0" dirty="0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korrastamine jms)</a:t>
            </a:r>
          </a:p>
          <a:p>
            <a:pPr marL="971539" lvl="1" indent="-485769" algn="l">
              <a:lnSpc>
                <a:spcPts val="6974"/>
              </a:lnSpc>
              <a:buFont typeface="Arial"/>
              <a:buChar char="•"/>
            </a:pPr>
            <a:r>
              <a:rPr lang="et-EE" sz="4000" b="1" spc="337" noProof="0" dirty="0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Klooga alevikus või harjutusvälja 3000 meetri mõjualas tegutsevaid mittetulundusühendusi, eesmärgiga toetada kogukondlike algatusi ja tegevuste elluviimist (§ 2 lg 2 p 3)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34000" y="703463"/>
            <a:ext cx="9405436" cy="81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74"/>
              </a:lnSpc>
            </a:pPr>
            <a:r>
              <a:rPr lang="en-US" sz="4499" b="1" spc="337" dirty="0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on</a:t>
            </a:r>
            <a:r>
              <a:rPr lang="et-EE" sz="4499" b="1" spc="337" noProof="0" dirty="0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toetada</a:t>
            </a:r>
            <a:r>
              <a:rPr lang="en-US" sz="4499" b="1" spc="337" dirty="0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EEF7D-6C3F-F9EA-E0FF-66295CB17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97B1425-AACD-3B31-B223-A73D06DBF91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8B6ECED-4776-2BCB-6DF7-FBECDF7757CC}"/>
              </a:ext>
            </a:extLst>
          </p:cNvPr>
          <p:cNvSpPr txBox="1"/>
          <p:nvPr/>
        </p:nvSpPr>
        <p:spPr>
          <a:xfrm>
            <a:off x="873445" y="1333500"/>
            <a:ext cx="17125867" cy="6186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6975"/>
              </a:lnSpc>
            </a:pPr>
            <a:r>
              <a:rPr lang="et-EE" sz="4000" spc="337" dirty="0">
                <a:latin typeface="Montserrat Bold" panose="00000800000000000000" charset="-70"/>
                <a:ea typeface="Montserrat Bold"/>
                <a:cs typeface="Montserrat Bold"/>
                <a:sym typeface="Montserrat Bold"/>
              </a:rPr>
              <a:t>Toetust saab taotleda vaid ühel korral kalendriaastas.</a:t>
            </a:r>
          </a:p>
          <a:p>
            <a:pPr marL="0" lvl="1">
              <a:lnSpc>
                <a:spcPts val="6975"/>
              </a:lnSpc>
            </a:pPr>
            <a:endParaRPr lang="et-EE" sz="4000" spc="337">
              <a:latin typeface="Montserrat Bold" panose="00000800000000000000" charset="-70"/>
              <a:ea typeface="Montserrat Bold"/>
              <a:cs typeface="Montserrat Bold"/>
              <a:sym typeface="Montserrat Bold"/>
            </a:endParaRPr>
          </a:p>
          <a:p>
            <a:pPr marL="0" lvl="1">
              <a:lnSpc>
                <a:spcPts val="6975"/>
              </a:lnSpc>
            </a:pPr>
            <a:r>
              <a:rPr lang="et-EE" sz="4000" spc="337">
                <a:latin typeface="Montserrat Bold" panose="00000800000000000000" charset="-70"/>
                <a:ea typeface="Montserrat Bold"/>
                <a:cs typeface="Montserrat Bold"/>
                <a:sym typeface="Montserrat Bold"/>
              </a:rPr>
              <a:t>Mittetulundusühendustel</a:t>
            </a:r>
            <a:r>
              <a:rPr lang="et-EE" sz="4000" spc="337" dirty="0">
                <a:latin typeface="Montserrat Bold" panose="00000800000000000000" charset="-70"/>
                <a:ea typeface="Montserrat Bold"/>
                <a:cs typeface="Montserrat Bold"/>
                <a:sym typeface="Montserrat Bold"/>
              </a:rPr>
              <a:t>, kelle toetuse taotlus rahuldatakse, ei ole õigust saada samaks (või sellega seotud) tegevuseks toetust vastavalt muudele Lääne-Harju Vallavolikogu poolt kehtestatud mittetulundustegevuste toetamise kordadele.</a:t>
            </a:r>
            <a:endParaRPr lang="en-US" sz="4000" spc="299" dirty="0">
              <a:solidFill>
                <a:srgbClr val="354415"/>
              </a:solidFill>
              <a:latin typeface="Montserrat Bold" panose="00000800000000000000" charset="-70"/>
              <a:ea typeface="Montserrat Bold"/>
              <a:cs typeface="Montserrat Bold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373557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59590" y="703463"/>
            <a:ext cx="15135803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6000" spc="450">
                <a:solidFill>
                  <a:srgbClr val="35441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TAOTLEJAD: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59590" y="2019530"/>
            <a:ext cx="16660710" cy="8894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39" lvl="1" indent="-485769" algn="l">
              <a:lnSpc>
                <a:spcPts val="6974"/>
              </a:lnSpc>
              <a:buFont typeface="Arial"/>
              <a:buChar char="•"/>
            </a:pPr>
            <a:r>
              <a:rPr lang="en-US" sz="4499" b="1" spc="337" dirty="0" err="1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mittetulundusühingud</a:t>
            </a:r>
            <a:endParaRPr lang="en-US" sz="4499" b="1" spc="337" dirty="0">
              <a:solidFill>
                <a:srgbClr val="354415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971539" lvl="1" indent="-485769" algn="l">
              <a:lnSpc>
                <a:spcPts val="6974"/>
              </a:lnSpc>
              <a:buFont typeface="Arial"/>
              <a:buChar char="•"/>
            </a:pPr>
            <a:r>
              <a:rPr lang="et-EE" sz="4499" b="1" spc="337" dirty="0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korteriühistud</a:t>
            </a:r>
            <a:endParaRPr lang="en-US" sz="4499" b="1" spc="337" dirty="0">
              <a:solidFill>
                <a:srgbClr val="354415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971539" lvl="1" indent="-485769" algn="l">
              <a:lnSpc>
                <a:spcPts val="6974"/>
              </a:lnSpc>
              <a:buFont typeface="Arial"/>
              <a:buChar char="•"/>
            </a:pPr>
            <a:r>
              <a:rPr lang="et-EE" sz="4499" b="1" spc="337" dirty="0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aiandusühistud</a:t>
            </a:r>
            <a:endParaRPr lang="en-US" sz="4499" b="1" spc="337" dirty="0">
              <a:solidFill>
                <a:srgbClr val="354415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6974"/>
              </a:lnSpc>
            </a:pPr>
            <a:endParaRPr lang="en-US" sz="4499" b="1" spc="337" dirty="0">
              <a:solidFill>
                <a:srgbClr val="354415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6974"/>
              </a:lnSpc>
            </a:pPr>
            <a:r>
              <a:rPr lang="en-US" sz="4499" b="1" spc="337" dirty="0" err="1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Taotletav</a:t>
            </a:r>
            <a:r>
              <a:rPr lang="en-US" sz="4499" b="1" spc="337" dirty="0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4499" b="1" spc="337" dirty="0" err="1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tegevus</a:t>
            </a:r>
            <a:r>
              <a:rPr lang="en-US" sz="4499" b="1" spc="337" dirty="0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4499" b="1" spc="337" dirty="0" err="1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peab</a:t>
            </a:r>
            <a:r>
              <a:rPr lang="en-US" sz="4499" b="1" spc="337" dirty="0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4499" b="1" spc="337" dirty="0" err="1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toimuma</a:t>
            </a:r>
            <a:r>
              <a:rPr lang="en-US" sz="4499" b="1" spc="337" dirty="0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4499" b="1" spc="337" dirty="0" err="1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valla</a:t>
            </a:r>
            <a:r>
              <a:rPr lang="en-US" sz="4499" b="1" spc="337" dirty="0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4499" b="1" spc="337" dirty="0" err="1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ning</a:t>
            </a:r>
            <a:r>
              <a:rPr lang="en-US" sz="4499" b="1" spc="337" dirty="0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4499" b="1" spc="337" dirty="0" err="1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elanike</a:t>
            </a:r>
            <a:r>
              <a:rPr lang="en-US" sz="4499" b="1" spc="337" dirty="0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4499" b="1" spc="337" dirty="0" err="1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avalikes</a:t>
            </a:r>
            <a:r>
              <a:rPr lang="en-US" sz="4499" b="1" spc="337" dirty="0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4499" b="1" spc="337" dirty="0" err="1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huvides</a:t>
            </a:r>
            <a:r>
              <a:rPr lang="et-EE" sz="4499" b="1" spc="337" dirty="0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ja toetuse tegevus parendama piirkonna elanike heaolu ning elukvaliteeti</a:t>
            </a:r>
          </a:p>
          <a:p>
            <a:pPr algn="just">
              <a:lnSpc>
                <a:spcPts val="6974"/>
              </a:lnSpc>
            </a:pPr>
            <a:endParaRPr lang="en-US" sz="4499" b="1" spc="337" dirty="0">
              <a:solidFill>
                <a:srgbClr val="354415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6974"/>
              </a:lnSpc>
            </a:pPr>
            <a:endParaRPr lang="en-US" sz="4499" b="1" spc="337" dirty="0">
              <a:solidFill>
                <a:srgbClr val="354415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59590" y="703463"/>
            <a:ext cx="15135803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6000" spc="450" dirty="0">
                <a:solidFill>
                  <a:srgbClr val="35441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TOETUSE SU</a:t>
            </a:r>
            <a:r>
              <a:rPr lang="et-EE" sz="6000" spc="450" dirty="0">
                <a:solidFill>
                  <a:srgbClr val="35441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URUS</a:t>
            </a:r>
            <a:r>
              <a:rPr lang="en-US" sz="6000" spc="450" dirty="0">
                <a:solidFill>
                  <a:srgbClr val="35441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59590" y="1617660"/>
            <a:ext cx="17125867" cy="2249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6975"/>
              </a:lnSpc>
            </a:pPr>
            <a:endParaRPr lang="et-EE" sz="4000" b="1" spc="337" dirty="0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1">
              <a:lnSpc>
                <a:spcPts val="6975"/>
              </a:lnSpc>
            </a:pPr>
            <a:r>
              <a:rPr lang="et-EE" sz="4800" b="1" spc="337" dirty="0">
                <a:latin typeface="Montserrat Bold"/>
                <a:ea typeface="Montserrat Bold"/>
                <a:cs typeface="Montserrat Bold"/>
                <a:sym typeface="Montserrat Bold"/>
              </a:rPr>
              <a:t>Toetuse ülempiir on </a:t>
            </a:r>
            <a:r>
              <a:rPr lang="et-EE" sz="4800" b="1" spc="337" dirty="0">
                <a:solidFill>
                  <a:srgbClr val="FF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5000 €</a:t>
            </a:r>
            <a:endParaRPr lang="en-US" sz="4800" b="1" spc="337" dirty="0">
              <a:solidFill>
                <a:srgbClr val="FF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3410"/>
              </a:lnSpc>
            </a:pPr>
            <a:endParaRPr lang="en-US" sz="3999" b="1" spc="299" dirty="0">
              <a:solidFill>
                <a:srgbClr val="354415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59590" y="703463"/>
            <a:ext cx="11971758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6000" spc="450">
                <a:solidFill>
                  <a:srgbClr val="35441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TAOTLUSE KOOSTAMINE: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3400" y="2218530"/>
            <a:ext cx="17373600" cy="6596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74"/>
              </a:lnSpc>
            </a:pPr>
            <a:r>
              <a:rPr lang="et-EE" sz="4499" b="1" spc="337" noProof="0" dirty="0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Lääne-Harju valla iseteeninduskeskkond SPOKU</a:t>
            </a:r>
          </a:p>
          <a:p>
            <a:pPr algn="l">
              <a:lnSpc>
                <a:spcPts val="1550"/>
              </a:lnSpc>
            </a:pPr>
            <a:endParaRPr lang="et-EE" sz="4499" b="1" spc="337" noProof="0" dirty="0">
              <a:solidFill>
                <a:srgbClr val="354415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6199"/>
              </a:lnSpc>
            </a:pPr>
            <a:r>
              <a:rPr lang="et-EE" sz="3999" spc="299" noProof="0" dirty="0">
                <a:solidFill>
                  <a:srgbClr val="354415"/>
                </a:solidFill>
                <a:latin typeface="Montserrat"/>
                <a:ea typeface="Montserrat"/>
                <a:cs typeface="Montserrat"/>
                <a:sym typeface="Montserrat"/>
              </a:rPr>
              <a:t>sh koostamine, menetlemine, lepingu allkirjastamine ja aruandlus</a:t>
            </a:r>
          </a:p>
          <a:p>
            <a:pPr algn="l">
              <a:lnSpc>
                <a:spcPts val="6199"/>
              </a:lnSpc>
            </a:pPr>
            <a:endParaRPr lang="et-EE" sz="3999" spc="299" noProof="0" dirty="0">
              <a:solidFill>
                <a:srgbClr val="35441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6199"/>
              </a:lnSpc>
            </a:pPr>
            <a:r>
              <a:rPr lang="et-EE" sz="3999" b="1" spc="299" noProof="0" dirty="0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ALUSDOKUMENT:</a:t>
            </a:r>
          </a:p>
          <a:p>
            <a:pPr algn="l">
              <a:lnSpc>
                <a:spcPts val="6199"/>
              </a:lnSpc>
            </a:pPr>
            <a:r>
              <a:rPr lang="et-EE" sz="3999" b="1" spc="299" noProof="0" dirty="0">
                <a:solidFill>
                  <a:srgbClr val="35441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Kaitseministeeriumi poolt Kaitseväe ja Kaitseliidu harjutusväljaga seoses makstava hüvitise kasutamise kord </a:t>
            </a:r>
            <a:r>
              <a:rPr lang="et-EE" sz="3999" spc="299" noProof="0" dirty="0">
                <a:solidFill>
                  <a:srgbClr val="354415"/>
                </a:solidFill>
                <a:latin typeface="Montserrat"/>
                <a:ea typeface="Montserrat"/>
                <a:cs typeface="Montserrat"/>
                <a:sym typeface="Montserrat"/>
              </a:rPr>
              <a:t>(Lääne-Harju Vallavolikogu 27.05.2025 määrus nr 10)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2348103"/>
            <a:ext cx="16268700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25"/>
              </a:lnSpc>
            </a:pPr>
            <a:r>
              <a:rPr lang="et-EE" sz="5700" spc="427" dirty="0">
                <a:solidFill>
                  <a:srgbClr val="35441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HÄID INVESTEERIMISPROJEKTE</a:t>
            </a:r>
            <a:r>
              <a:rPr lang="en-US" sz="5700" spc="427" dirty="0">
                <a:solidFill>
                  <a:srgbClr val="35441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31829" y="6090464"/>
            <a:ext cx="7912171" cy="3070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99"/>
              </a:lnSpc>
            </a:pPr>
            <a:r>
              <a:rPr lang="en-US" sz="3999" spc="299">
                <a:solidFill>
                  <a:srgbClr val="354415"/>
                </a:solidFill>
                <a:latin typeface="Montserrat"/>
                <a:ea typeface="Montserrat"/>
                <a:cs typeface="Montserrat"/>
                <a:sym typeface="Montserrat"/>
              </a:rPr>
              <a:t>Kontakt: </a:t>
            </a:r>
          </a:p>
          <a:p>
            <a:pPr algn="l">
              <a:lnSpc>
                <a:spcPts val="6199"/>
              </a:lnSpc>
            </a:pPr>
            <a:r>
              <a:rPr lang="en-US" sz="3999" spc="299">
                <a:solidFill>
                  <a:srgbClr val="354415"/>
                </a:solidFill>
                <a:latin typeface="Montserrat"/>
                <a:ea typeface="Montserrat"/>
                <a:cs typeface="Montserrat"/>
                <a:sym typeface="Montserrat"/>
              </a:rPr>
              <a:t>Käti Teär-Riisaar</a:t>
            </a:r>
          </a:p>
          <a:p>
            <a:pPr algn="l">
              <a:lnSpc>
                <a:spcPts val="6199"/>
              </a:lnSpc>
            </a:pPr>
            <a:r>
              <a:rPr lang="en-US" sz="3999" u="sng" spc="299">
                <a:solidFill>
                  <a:srgbClr val="354415"/>
                </a:solidFill>
                <a:latin typeface="Montserrat"/>
                <a:ea typeface="Montserrat"/>
                <a:cs typeface="Montserrat"/>
                <a:sym typeface="Montserrat"/>
                <a:hlinkClick r:id="rId3" tooltip="mailto:kati.tear@laaneharju.ee"/>
              </a:rPr>
              <a:t>kati.tear@laaneharju.ee</a:t>
            </a:r>
          </a:p>
          <a:p>
            <a:pPr algn="l">
              <a:lnSpc>
                <a:spcPts val="6199"/>
              </a:lnSpc>
            </a:pPr>
            <a:endParaRPr lang="en-US" sz="3999" u="sng" spc="299">
              <a:solidFill>
                <a:srgbClr val="354415"/>
              </a:solidFill>
              <a:latin typeface="Montserrat"/>
              <a:ea typeface="Montserrat"/>
              <a:cs typeface="Montserrat"/>
              <a:sym typeface="Montserrat"/>
              <a:hlinkClick r:id="rId3" tooltip="mailto:kati.tear@laaneharju.e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794251" y="8218878"/>
            <a:ext cx="5618240" cy="142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4"/>
              </a:lnSpc>
            </a:pPr>
            <a:r>
              <a:rPr lang="en-US" sz="2499" spc="18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MTÜ Ohtu külaselts</a:t>
            </a:r>
          </a:p>
          <a:p>
            <a:pPr algn="l">
              <a:lnSpc>
                <a:spcPts val="3874"/>
              </a:lnSpc>
            </a:pPr>
            <a:r>
              <a:rPr lang="en-US" sz="2499" spc="18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Ohtu laste maaelulaager 2024</a:t>
            </a:r>
          </a:p>
          <a:p>
            <a:pPr algn="l">
              <a:lnSpc>
                <a:spcPts val="3874"/>
              </a:lnSpc>
            </a:pPr>
            <a:endParaRPr lang="en-US" sz="2499" spc="187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240</Words>
  <Application>Microsoft Office PowerPoint</Application>
  <PresentationFormat>Kohandatud</PresentationFormat>
  <Paragraphs>38</Paragraphs>
  <Slides>8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8</vt:i4>
      </vt:variant>
    </vt:vector>
  </HeadingPairs>
  <TitlesOfParts>
    <vt:vector size="14" baseType="lpstr">
      <vt:lpstr>Montserrat Bold</vt:lpstr>
      <vt:lpstr>Montserrat</vt:lpstr>
      <vt:lpstr>Arial</vt:lpstr>
      <vt:lpstr>League Spartan</vt:lpstr>
      <vt:lpstr>Calibri</vt:lpstr>
      <vt:lpstr>Office Theme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Mittetulundustegevuse toetamine</dc:title>
  <cp:lastModifiedBy>Käti Teär-Riisaar</cp:lastModifiedBy>
  <cp:revision>1</cp:revision>
  <dcterms:created xsi:type="dcterms:W3CDTF">2006-08-16T00:00:00Z</dcterms:created>
  <dcterms:modified xsi:type="dcterms:W3CDTF">2025-07-07T12:27:21Z</dcterms:modified>
  <dc:identifier>DAGS9nUwYvI</dc:identifier>
</cp:coreProperties>
</file>