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57" r:id="rId6"/>
    <p:sldId id="258" r:id="rId7"/>
    <p:sldId id="259" r:id="rId8"/>
    <p:sldId id="261" r:id="rId9"/>
    <p:sldId id="287" r:id="rId10"/>
    <p:sldId id="263" r:id="rId11"/>
    <p:sldId id="264" r:id="rId12"/>
    <p:sldId id="265" r:id="rId13"/>
    <p:sldId id="266" r:id="rId14"/>
    <p:sldId id="267" r:id="rId15"/>
    <p:sldId id="268" r:id="rId16"/>
    <p:sldId id="269" r:id="rId17"/>
    <p:sldId id="270" r:id="rId18"/>
    <p:sldId id="280" r:id="rId19"/>
    <p:sldId id="278" r:id="rId20"/>
    <p:sldId id="279" r:id="rId21"/>
    <p:sldId id="277" r:id="rId22"/>
    <p:sldId id="281" r:id="rId23"/>
    <p:sldId id="282" r:id="rId24"/>
    <p:sldId id="283" r:id="rId25"/>
    <p:sldId id="284" r:id="rId26"/>
    <p:sldId id="288" r:id="rId27"/>
    <p:sldId id="285" r:id="rId28"/>
    <p:sldId id="271" r:id="rId29"/>
  </p:sldIdLst>
  <p:sldSz cx="9906000" cy="6858000" type="A4"/>
  <p:notesSz cx="6858000" cy="9144000"/>
  <p:defaultTextStyle>
    <a:defPPr>
      <a:defRPr lang="et-EE"/>
    </a:defPPr>
    <a:lvl1pPr algn="l" rtl="0" fontAlgn="base">
      <a:spcBef>
        <a:spcPct val="0"/>
      </a:spcBef>
      <a:spcAft>
        <a:spcPct val="0"/>
      </a:spcAft>
      <a:defRPr kern="1200">
        <a:solidFill>
          <a:srgbClr val="000000"/>
        </a:solidFill>
        <a:latin typeface="Arial" charset="0"/>
        <a:ea typeface="+mn-ea"/>
        <a:cs typeface="Arial" charset="0"/>
        <a:sym typeface="Calibri" pitchFamily="34" charset="0"/>
      </a:defRPr>
    </a:lvl1pPr>
    <a:lvl2pPr algn="l" rtl="0" fontAlgn="base">
      <a:spcBef>
        <a:spcPct val="0"/>
      </a:spcBef>
      <a:spcAft>
        <a:spcPct val="0"/>
      </a:spcAft>
      <a:defRPr kern="1200">
        <a:solidFill>
          <a:srgbClr val="000000"/>
        </a:solidFill>
        <a:latin typeface="Arial" charset="0"/>
        <a:ea typeface="+mn-ea"/>
        <a:cs typeface="Arial" charset="0"/>
        <a:sym typeface="Calibri" pitchFamily="34" charset="0"/>
      </a:defRPr>
    </a:lvl2pPr>
    <a:lvl3pPr algn="l" rtl="0" fontAlgn="base">
      <a:spcBef>
        <a:spcPct val="0"/>
      </a:spcBef>
      <a:spcAft>
        <a:spcPct val="0"/>
      </a:spcAft>
      <a:defRPr kern="1200">
        <a:solidFill>
          <a:srgbClr val="000000"/>
        </a:solidFill>
        <a:latin typeface="Arial" charset="0"/>
        <a:ea typeface="+mn-ea"/>
        <a:cs typeface="Arial" charset="0"/>
        <a:sym typeface="Calibri" pitchFamily="34" charset="0"/>
      </a:defRPr>
    </a:lvl3pPr>
    <a:lvl4pPr algn="l" rtl="0" fontAlgn="base">
      <a:spcBef>
        <a:spcPct val="0"/>
      </a:spcBef>
      <a:spcAft>
        <a:spcPct val="0"/>
      </a:spcAft>
      <a:defRPr kern="1200">
        <a:solidFill>
          <a:srgbClr val="000000"/>
        </a:solidFill>
        <a:latin typeface="Arial" charset="0"/>
        <a:ea typeface="+mn-ea"/>
        <a:cs typeface="Arial" charset="0"/>
        <a:sym typeface="Calibri" pitchFamily="34" charset="0"/>
      </a:defRPr>
    </a:lvl4pPr>
    <a:lvl5pPr algn="l" rtl="0" fontAlgn="base">
      <a:spcBef>
        <a:spcPct val="0"/>
      </a:spcBef>
      <a:spcAft>
        <a:spcPct val="0"/>
      </a:spcAft>
      <a:defRPr kern="1200">
        <a:solidFill>
          <a:srgbClr val="000000"/>
        </a:solidFill>
        <a:latin typeface="Arial" charset="0"/>
        <a:ea typeface="+mn-ea"/>
        <a:cs typeface="Arial" charset="0"/>
        <a:sym typeface="Calibri" pitchFamily="34" charset="0"/>
      </a:defRPr>
    </a:lvl5pPr>
    <a:lvl6pPr marL="2286000" algn="l" defTabSz="914400" rtl="0" eaLnBrk="1" latinLnBrk="0" hangingPunct="1">
      <a:defRPr kern="1200">
        <a:solidFill>
          <a:srgbClr val="000000"/>
        </a:solidFill>
        <a:latin typeface="Arial" charset="0"/>
        <a:ea typeface="+mn-ea"/>
        <a:cs typeface="Arial" charset="0"/>
        <a:sym typeface="Calibri" pitchFamily="34" charset="0"/>
      </a:defRPr>
    </a:lvl6pPr>
    <a:lvl7pPr marL="2743200" algn="l" defTabSz="914400" rtl="0" eaLnBrk="1" latinLnBrk="0" hangingPunct="1">
      <a:defRPr kern="1200">
        <a:solidFill>
          <a:srgbClr val="000000"/>
        </a:solidFill>
        <a:latin typeface="Arial" charset="0"/>
        <a:ea typeface="+mn-ea"/>
        <a:cs typeface="Arial" charset="0"/>
        <a:sym typeface="Calibri" pitchFamily="34" charset="0"/>
      </a:defRPr>
    </a:lvl7pPr>
    <a:lvl8pPr marL="3200400" algn="l" defTabSz="914400" rtl="0" eaLnBrk="1" latinLnBrk="0" hangingPunct="1">
      <a:defRPr kern="1200">
        <a:solidFill>
          <a:srgbClr val="000000"/>
        </a:solidFill>
        <a:latin typeface="Arial" charset="0"/>
        <a:ea typeface="+mn-ea"/>
        <a:cs typeface="Arial" charset="0"/>
        <a:sym typeface="Calibri" pitchFamily="34" charset="0"/>
      </a:defRPr>
    </a:lvl8pPr>
    <a:lvl9pPr marL="3657600" algn="l" defTabSz="914400" rtl="0" eaLnBrk="1" latinLnBrk="0" hangingPunct="1">
      <a:defRPr kern="1200">
        <a:solidFill>
          <a:srgbClr val="000000"/>
        </a:solidFill>
        <a:latin typeface="Arial" charset="0"/>
        <a:ea typeface="+mn-ea"/>
        <a:cs typeface="Arial" charset="0"/>
        <a:sym typeface="Calibri" pitchFamily="34" charset="0"/>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46B8"/>
    <a:srgbClr val="9E61C3"/>
    <a:srgbClr val="00CC99"/>
    <a:srgbClr val="00FF99"/>
    <a:srgbClr val="C61C9E"/>
    <a:srgbClr val="24A606"/>
    <a:srgbClr val="E3E2A4"/>
    <a:srgbClr val="D6CA2A"/>
    <a:srgbClr val="FF9900"/>
    <a:srgbClr val="2AC1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0"/>
  </p:normalViewPr>
  <p:slideViewPr>
    <p:cSldViewPr snapToGrid="0" snapToObjects="1">
      <p:cViewPr varScale="1">
        <p:scale>
          <a:sx n="74" d="100"/>
          <a:sy n="74" d="100"/>
        </p:scale>
        <p:origin x="102" y="60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äti Teär-Riisaar" userId="d9eacbee-2c90-485e-91e2-30e45fdabd13" providerId="ADAL" clId="{1DE8C4A1-A4A8-4A7F-8097-D46360DF9337}"/>
    <pc:docChg chg="undo custSel modSld">
      <pc:chgData name="Käti Teär-Riisaar" userId="d9eacbee-2c90-485e-91e2-30e45fdabd13" providerId="ADAL" clId="{1DE8C4A1-A4A8-4A7F-8097-D46360DF9337}" dt="2023-09-15T08:06:23.046" v="199" actId="20577"/>
      <pc:docMkLst>
        <pc:docMk/>
      </pc:docMkLst>
      <pc:sldChg chg="modSp mod">
        <pc:chgData name="Käti Teär-Riisaar" userId="d9eacbee-2c90-485e-91e2-30e45fdabd13" providerId="ADAL" clId="{1DE8C4A1-A4A8-4A7F-8097-D46360DF9337}" dt="2023-09-11T12:44:45.463" v="166" actId="20577"/>
        <pc:sldMkLst>
          <pc:docMk/>
          <pc:sldMk cId="0" sldId="257"/>
        </pc:sldMkLst>
        <pc:spChg chg="mod">
          <ac:chgData name="Käti Teär-Riisaar" userId="d9eacbee-2c90-485e-91e2-30e45fdabd13" providerId="ADAL" clId="{1DE8C4A1-A4A8-4A7F-8097-D46360DF9337}" dt="2023-09-11T12:44:45.463" v="166" actId="20577"/>
          <ac:spMkLst>
            <pc:docMk/>
            <pc:sldMk cId="0" sldId="257"/>
            <ac:spMk id="116" creationId="{00000000-0000-0000-0000-000000000000}"/>
          </ac:spMkLst>
        </pc:spChg>
      </pc:sldChg>
      <pc:sldChg chg="modSp mod">
        <pc:chgData name="Käti Teär-Riisaar" userId="d9eacbee-2c90-485e-91e2-30e45fdabd13" providerId="ADAL" clId="{1DE8C4A1-A4A8-4A7F-8097-D46360DF9337}" dt="2023-09-11T12:07:40.487" v="137" actId="20577"/>
        <pc:sldMkLst>
          <pc:docMk/>
          <pc:sldMk cId="0" sldId="259"/>
        </pc:sldMkLst>
        <pc:spChg chg="mod">
          <ac:chgData name="Käti Teär-Riisaar" userId="d9eacbee-2c90-485e-91e2-30e45fdabd13" providerId="ADAL" clId="{1DE8C4A1-A4A8-4A7F-8097-D46360DF9337}" dt="2023-09-11T12:07:40.487" v="137" actId="20577"/>
          <ac:spMkLst>
            <pc:docMk/>
            <pc:sldMk cId="0" sldId="259"/>
            <ac:spMk id="11" creationId="{4DC59EE2-E354-44CE-8149-6896F83DD4AD}"/>
          </ac:spMkLst>
        </pc:spChg>
        <pc:spChg chg="mod">
          <ac:chgData name="Käti Teär-Riisaar" userId="d9eacbee-2c90-485e-91e2-30e45fdabd13" providerId="ADAL" clId="{1DE8C4A1-A4A8-4A7F-8097-D46360DF9337}" dt="2023-09-11T12:07:09.512" v="136" actId="179"/>
          <ac:spMkLst>
            <pc:docMk/>
            <pc:sldMk cId="0" sldId="259"/>
            <ac:spMk id="124" creationId="{00000000-0000-0000-0000-000000000000}"/>
          </ac:spMkLst>
        </pc:spChg>
      </pc:sldChg>
      <pc:sldChg chg="modSp mod">
        <pc:chgData name="Käti Teär-Riisaar" userId="d9eacbee-2c90-485e-91e2-30e45fdabd13" providerId="ADAL" clId="{1DE8C4A1-A4A8-4A7F-8097-D46360DF9337}" dt="2023-09-11T12:07:55.921" v="138" actId="20577"/>
        <pc:sldMkLst>
          <pc:docMk/>
          <pc:sldMk cId="0" sldId="262"/>
        </pc:sldMkLst>
        <pc:spChg chg="mod">
          <ac:chgData name="Käti Teär-Riisaar" userId="d9eacbee-2c90-485e-91e2-30e45fdabd13" providerId="ADAL" clId="{1DE8C4A1-A4A8-4A7F-8097-D46360DF9337}" dt="2023-09-11T12:07:55.921" v="138" actId="20577"/>
          <ac:spMkLst>
            <pc:docMk/>
            <pc:sldMk cId="0" sldId="262"/>
            <ac:spMk id="146" creationId="{00000000-0000-0000-0000-000000000000}"/>
          </ac:spMkLst>
        </pc:spChg>
        <pc:spChg chg="mod">
          <ac:chgData name="Käti Teär-Riisaar" userId="d9eacbee-2c90-485e-91e2-30e45fdabd13" providerId="ADAL" clId="{1DE8C4A1-A4A8-4A7F-8097-D46360DF9337}" dt="2023-09-11T11:57:33.039" v="48" actId="2711"/>
          <ac:spMkLst>
            <pc:docMk/>
            <pc:sldMk cId="0" sldId="262"/>
            <ac:spMk id="20489" creationId="{00000000-0000-0000-0000-000000000000}"/>
          </ac:spMkLst>
        </pc:spChg>
      </pc:sldChg>
      <pc:sldChg chg="modSp mod">
        <pc:chgData name="Käti Teär-Riisaar" userId="d9eacbee-2c90-485e-91e2-30e45fdabd13" providerId="ADAL" clId="{1DE8C4A1-A4A8-4A7F-8097-D46360DF9337}" dt="2023-09-11T11:58:34.871" v="56" actId="20577"/>
        <pc:sldMkLst>
          <pc:docMk/>
          <pc:sldMk cId="0" sldId="264"/>
        </pc:sldMkLst>
        <pc:spChg chg="mod">
          <ac:chgData name="Käti Teär-Riisaar" userId="d9eacbee-2c90-485e-91e2-30e45fdabd13" providerId="ADAL" clId="{1DE8C4A1-A4A8-4A7F-8097-D46360DF9337}" dt="2023-09-11T11:58:34.871" v="56" actId="20577"/>
          <ac:spMkLst>
            <pc:docMk/>
            <pc:sldMk cId="0" sldId="264"/>
            <ac:spMk id="22537" creationId="{00000000-0000-0000-0000-000000000000}"/>
          </ac:spMkLst>
        </pc:spChg>
      </pc:sldChg>
      <pc:sldChg chg="modSp mod">
        <pc:chgData name="Käti Teär-Riisaar" userId="d9eacbee-2c90-485e-91e2-30e45fdabd13" providerId="ADAL" clId="{1DE8C4A1-A4A8-4A7F-8097-D46360DF9337}" dt="2023-09-11T13:41:00.155" v="198" actId="20577"/>
        <pc:sldMkLst>
          <pc:docMk/>
          <pc:sldMk cId="0" sldId="266"/>
        </pc:sldMkLst>
        <pc:spChg chg="mod">
          <ac:chgData name="Käti Teär-Riisaar" userId="d9eacbee-2c90-485e-91e2-30e45fdabd13" providerId="ADAL" clId="{1DE8C4A1-A4A8-4A7F-8097-D46360DF9337}" dt="2023-09-11T12:47:26.030" v="171" actId="14100"/>
          <ac:spMkLst>
            <pc:docMk/>
            <pc:sldMk cId="0" sldId="266"/>
            <ac:spMk id="172" creationId="{00000000-0000-0000-0000-000000000000}"/>
          </ac:spMkLst>
        </pc:spChg>
        <pc:spChg chg="mod">
          <ac:chgData name="Käti Teär-Riisaar" userId="d9eacbee-2c90-485e-91e2-30e45fdabd13" providerId="ADAL" clId="{1DE8C4A1-A4A8-4A7F-8097-D46360DF9337}" dt="2023-09-11T13:41:00.155" v="198" actId="20577"/>
          <ac:spMkLst>
            <pc:docMk/>
            <pc:sldMk cId="0" sldId="266"/>
            <ac:spMk id="24585" creationId="{00000000-0000-0000-0000-000000000000}"/>
          </ac:spMkLst>
        </pc:spChg>
      </pc:sldChg>
      <pc:sldChg chg="modSp mod">
        <pc:chgData name="Käti Teär-Riisaar" userId="d9eacbee-2c90-485e-91e2-30e45fdabd13" providerId="ADAL" clId="{1DE8C4A1-A4A8-4A7F-8097-D46360DF9337}" dt="2023-09-11T11:59:11.986" v="58" actId="14100"/>
        <pc:sldMkLst>
          <pc:docMk/>
          <pc:sldMk cId="0" sldId="268"/>
        </pc:sldMkLst>
        <pc:spChg chg="mod">
          <ac:chgData name="Käti Teär-Riisaar" userId="d9eacbee-2c90-485e-91e2-30e45fdabd13" providerId="ADAL" clId="{1DE8C4A1-A4A8-4A7F-8097-D46360DF9337}" dt="2023-09-11T11:59:11.986" v="58" actId="14100"/>
          <ac:spMkLst>
            <pc:docMk/>
            <pc:sldMk cId="0" sldId="268"/>
            <ac:spMk id="26633" creationId="{00000000-0000-0000-0000-000000000000}"/>
          </ac:spMkLst>
        </pc:spChg>
      </pc:sldChg>
      <pc:sldChg chg="modSp mod">
        <pc:chgData name="Käti Teär-Riisaar" userId="d9eacbee-2c90-485e-91e2-30e45fdabd13" providerId="ADAL" clId="{1DE8C4A1-A4A8-4A7F-8097-D46360DF9337}" dt="2023-09-11T12:47:06.830" v="169" actId="790"/>
        <pc:sldMkLst>
          <pc:docMk/>
          <pc:sldMk cId="0" sldId="270"/>
        </pc:sldMkLst>
        <pc:spChg chg="mod">
          <ac:chgData name="Käti Teär-Riisaar" userId="d9eacbee-2c90-485e-91e2-30e45fdabd13" providerId="ADAL" clId="{1DE8C4A1-A4A8-4A7F-8097-D46360DF9337}" dt="2023-09-11T12:47:06.830" v="169" actId="790"/>
          <ac:spMkLst>
            <pc:docMk/>
            <pc:sldMk cId="0" sldId="270"/>
            <ac:spMk id="29705" creationId="{00000000-0000-0000-0000-000000000000}"/>
          </ac:spMkLst>
        </pc:spChg>
      </pc:sldChg>
      <pc:sldChg chg="modSp mod">
        <pc:chgData name="Käti Teär-Riisaar" userId="d9eacbee-2c90-485e-91e2-30e45fdabd13" providerId="ADAL" clId="{1DE8C4A1-A4A8-4A7F-8097-D46360DF9337}" dt="2023-09-15T08:06:23.046" v="199" actId="20577"/>
        <pc:sldMkLst>
          <pc:docMk/>
          <pc:sldMk cId="2747611075" sldId="278"/>
        </pc:sldMkLst>
        <pc:spChg chg="mod">
          <ac:chgData name="Käti Teär-Riisaar" userId="d9eacbee-2c90-485e-91e2-30e45fdabd13" providerId="ADAL" clId="{1DE8C4A1-A4A8-4A7F-8097-D46360DF9337}" dt="2023-09-11T12:01:48.336" v="92" actId="14100"/>
          <ac:spMkLst>
            <pc:docMk/>
            <pc:sldMk cId="2747611075" sldId="278"/>
            <ac:spMk id="3" creationId="{3955A0FF-6218-E095-B891-F01155B465DB}"/>
          </ac:spMkLst>
        </pc:spChg>
        <pc:spChg chg="mod">
          <ac:chgData name="Käti Teär-Riisaar" userId="d9eacbee-2c90-485e-91e2-30e45fdabd13" providerId="ADAL" clId="{1DE8C4A1-A4A8-4A7F-8097-D46360DF9337}" dt="2023-09-15T08:06:23.046" v="199" actId="20577"/>
          <ac:spMkLst>
            <pc:docMk/>
            <pc:sldMk cId="2747611075" sldId="278"/>
            <ac:spMk id="198" creationId="{00000000-0000-0000-0000-000000000000}"/>
          </ac:spMkLst>
        </pc:spChg>
        <pc:spChg chg="mod">
          <ac:chgData name="Käti Teär-Riisaar" userId="d9eacbee-2c90-485e-91e2-30e45fdabd13" providerId="ADAL" clId="{1DE8C4A1-A4A8-4A7F-8097-D46360DF9337}" dt="2023-09-11T11:50:43.242" v="11" actId="14100"/>
          <ac:spMkLst>
            <pc:docMk/>
            <pc:sldMk cId="2747611075" sldId="278"/>
            <ac:spMk id="29704" creationId="{00000000-0000-0000-0000-000000000000}"/>
          </ac:spMkLst>
        </pc:spChg>
        <pc:grpChg chg="mod">
          <ac:chgData name="Käti Teär-Riisaar" userId="d9eacbee-2c90-485e-91e2-30e45fdabd13" providerId="ADAL" clId="{1DE8C4A1-A4A8-4A7F-8097-D46360DF9337}" dt="2023-09-11T11:51:04.187" v="13" actId="14100"/>
          <ac:grpSpMkLst>
            <pc:docMk/>
            <pc:sldMk cId="2747611075" sldId="278"/>
            <ac:grpSpMk id="29699" creationId="{00000000-0000-0000-0000-000000000000}"/>
          </ac:grpSpMkLst>
        </pc:grpChg>
      </pc:sldChg>
      <pc:sldChg chg="modSp mod">
        <pc:chgData name="Käti Teär-Riisaar" userId="d9eacbee-2c90-485e-91e2-30e45fdabd13" providerId="ADAL" clId="{1DE8C4A1-A4A8-4A7F-8097-D46360DF9337}" dt="2023-09-11T12:02:39.847" v="113" actId="20577"/>
        <pc:sldMkLst>
          <pc:docMk/>
          <pc:sldMk cId="2990197701" sldId="279"/>
        </pc:sldMkLst>
        <pc:spChg chg="mod">
          <ac:chgData name="Käti Teär-Riisaar" userId="d9eacbee-2c90-485e-91e2-30e45fdabd13" providerId="ADAL" clId="{1DE8C4A1-A4A8-4A7F-8097-D46360DF9337}" dt="2023-09-11T12:02:39.847" v="113" actId="20577"/>
          <ac:spMkLst>
            <pc:docMk/>
            <pc:sldMk cId="2990197701" sldId="279"/>
            <ac:spMk id="3" creationId="{067FD2E6-9A05-FF78-3E0C-1518DE457380}"/>
          </ac:spMkLst>
        </pc:spChg>
      </pc:sldChg>
      <pc:sldChg chg="modSp mod">
        <pc:chgData name="Käti Teär-Riisaar" userId="d9eacbee-2c90-485e-91e2-30e45fdabd13" providerId="ADAL" clId="{1DE8C4A1-A4A8-4A7F-8097-D46360DF9337}" dt="2023-09-11T12:04:12.632" v="122" actId="20577"/>
        <pc:sldMkLst>
          <pc:docMk/>
          <pc:sldMk cId="3734712647" sldId="281"/>
        </pc:sldMkLst>
        <pc:spChg chg="mod">
          <ac:chgData name="Käti Teär-Riisaar" userId="d9eacbee-2c90-485e-91e2-30e45fdabd13" providerId="ADAL" clId="{1DE8C4A1-A4A8-4A7F-8097-D46360DF9337}" dt="2023-09-11T12:04:12.632" v="122" actId="20577"/>
          <ac:spMkLst>
            <pc:docMk/>
            <pc:sldMk cId="3734712647" sldId="281"/>
            <ac:spMk id="29705" creationId="{00000000-0000-0000-0000-000000000000}"/>
          </ac:spMkLst>
        </pc:spChg>
      </pc:sldChg>
      <pc:sldChg chg="modSp mod">
        <pc:chgData name="Käti Teär-Riisaar" userId="d9eacbee-2c90-485e-91e2-30e45fdabd13" providerId="ADAL" clId="{1DE8C4A1-A4A8-4A7F-8097-D46360DF9337}" dt="2023-09-11T12:46:04.888" v="168" actId="790"/>
        <pc:sldMkLst>
          <pc:docMk/>
          <pc:sldMk cId="1250226511" sldId="283"/>
        </pc:sldMkLst>
        <pc:spChg chg="mod">
          <ac:chgData name="Käti Teär-Riisaar" userId="d9eacbee-2c90-485e-91e2-30e45fdabd13" providerId="ADAL" clId="{1DE8C4A1-A4A8-4A7F-8097-D46360DF9337}" dt="2023-09-11T12:46:04.888" v="168" actId="790"/>
          <ac:spMkLst>
            <pc:docMk/>
            <pc:sldMk cId="1250226511" sldId="283"/>
            <ac:spMk id="29705" creationId="{00000000-0000-0000-0000-000000000000}"/>
          </ac:spMkLst>
        </pc:spChg>
      </pc:sldChg>
      <pc:sldChg chg="modSp mod">
        <pc:chgData name="Käti Teär-Riisaar" userId="d9eacbee-2c90-485e-91e2-30e45fdabd13" providerId="ADAL" clId="{1DE8C4A1-A4A8-4A7F-8097-D46360DF9337}" dt="2023-09-11T12:05:00.767" v="135" actId="1076"/>
        <pc:sldMkLst>
          <pc:docMk/>
          <pc:sldMk cId="968496041" sldId="285"/>
        </pc:sldMkLst>
        <pc:spChg chg="mod">
          <ac:chgData name="Käti Teär-Riisaar" userId="d9eacbee-2c90-485e-91e2-30e45fdabd13" providerId="ADAL" clId="{1DE8C4A1-A4A8-4A7F-8097-D46360DF9337}" dt="2023-09-11T12:05:00.767" v="135" actId="1076"/>
          <ac:spMkLst>
            <pc:docMk/>
            <pc:sldMk cId="968496041" sldId="285"/>
            <ac:spMk id="29705" creationId="{00000000-0000-0000-0000-000000000000}"/>
          </ac:spMkLst>
        </pc:spChg>
      </pc:sldChg>
      <pc:sldChg chg="modSp mod">
        <pc:chgData name="Käti Teär-Riisaar" userId="d9eacbee-2c90-485e-91e2-30e45fdabd13" providerId="ADAL" clId="{1DE8C4A1-A4A8-4A7F-8097-D46360DF9337}" dt="2023-09-11T11:56:40.080" v="43" actId="179"/>
        <pc:sldMkLst>
          <pc:docMk/>
          <pc:sldMk cId="1520169757" sldId="286"/>
        </pc:sldMkLst>
        <pc:spChg chg="mod">
          <ac:chgData name="Käti Teär-Riisaar" userId="d9eacbee-2c90-485e-91e2-30e45fdabd13" providerId="ADAL" clId="{1DE8C4A1-A4A8-4A7F-8097-D46360DF9337}" dt="2023-09-11T11:56:40.080" v="43" actId="179"/>
          <ac:spMkLst>
            <pc:docMk/>
            <pc:sldMk cId="1520169757" sldId="286"/>
            <ac:spMk id="29705" creationId="{00000000-0000-0000-0000-000000000000}"/>
          </ac:spMkLst>
        </pc:spChg>
      </pc:sldChg>
    </pc:docChg>
  </pc:docChgLst>
  <pc:docChgLst>
    <pc:chgData name="Käti Teär-Riisaar" userId="d9eacbee-2c90-485e-91e2-30e45fdabd13" providerId="ADAL" clId="{377914B5-90C2-415D-B143-4EADDB055BC9}"/>
    <pc:docChg chg="undo custSel addSld delSld modSld sldOrd">
      <pc:chgData name="Käti Teär-Riisaar" userId="d9eacbee-2c90-485e-91e2-30e45fdabd13" providerId="ADAL" clId="{377914B5-90C2-415D-B143-4EADDB055BC9}" dt="2024-08-28T16:03:42.052" v="369" actId="20577"/>
      <pc:docMkLst>
        <pc:docMk/>
      </pc:docMkLst>
      <pc:sldChg chg="modSp mod">
        <pc:chgData name="Käti Teär-Riisaar" userId="d9eacbee-2c90-485e-91e2-30e45fdabd13" providerId="ADAL" clId="{377914B5-90C2-415D-B143-4EADDB055BC9}" dt="2024-08-05T13:14:44.298" v="329" actId="2711"/>
        <pc:sldMkLst>
          <pc:docMk/>
          <pc:sldMk cId="0" sldId="257"/>
        </pc:sldMkLst>
        <pc:spChg chg="mod">
          <ac:chgData name="Käti Teär-Riisaar" userId="d9eacbee-2c90-485e-91e2-30e45fdabd13" providerId="ADAL" clId="{377914B5-90C2-415D-B143-4EADDB055BC9}" dt="2024-08-05T13:14:14.991" v="328" actId="27636"/>
          <ac:spMkLst>
            <pc:docMk/>
            <pc:sldMk cId="0" sldId="257"/>
            <ac:spMk id="116" creationId="{00000000-0000-0000-0000-000000000000}"/>
          </ac:spMkLst>
        </pc:spChg>
        <pc:spChg chg="mod">
          <ac:chgData name="Käti Teär-Riisaar" userId="d9eacbee-2c90-485e-91e2-30e45fdabd13" providerId="ADAL" clId="{377914B5-90C2-415D-B143-4EADDB055BC9}" dt="2024-08-05T13:14:44.298" v="329" actId="2711"/>
          <ac:spMkLst>
            <pc:docMk/>
            <pc:sldMk cId="0" sldId="257"/>
            <ac:spMk id="15364" creationId="{00000000-0000-0000-0000-000000000000}"/>
          </ac:spMkLst>
        </pc:spChg>
      </pc:sldChg>
      <pc:sldChg chg="modSp mod">
        <pc:chgData name="Käti Teär-Riisaar" userId="d9eacbee-2c90-485e-91e2-30e45fdabd13" providerId="ADAL" clId="{377914B5-90C2-415D-B143-4EADDB055BC9}" dt="2024-08-05T13:14:56.187" v="330" actId="2711"/>
        <pc:sldMkLst>
          <pc:docMk/>
          <pc:sldMk cId="0" sldId="258"/>
        </pc:sldMkLst>
        <pc:spChg chg="mod">
          <ac:chgData name="Käti Teär-Riisaar" userId="d9eacbee-2c90-485e-91e2-30e45fdabd13" providerId="ADAL" clId="{377914B5-90C2-415D-B143-4EADDB055BC9}" dt="2024-08-05T13:14:56.187" v="330" actId="2711"/>
          <ac:spMkLst>
            <pc:docMk/>
            <pc:sldMk cId="0" sldId="258"/>
            <ac:spMk id="16388" creationId="{00000000-0000-0000-0000-000000000000}"/>
          </ac:spMkLst>
        </pc:spChg>
      </pc:sldChg>
      <pc:sldChg chg="modSp mod">
        <pc:chgData name="Käti Teär-Riisaar" userId="d9eacbee-2c90-485e-91e2-30e45fdabd13" providerId="ADAL" clId="{377914B5-90C2-415D-B143-4EADDB055BC9}" dt="2024-08-05T13:15:05.514" v="331" actId="2711"/>
        <pc:sldMkLst>
          <pc:docMk/>
          <pc:sldMk cId="0" sldId="259"/>
        </pc:sldMkLst>
        <pc:spChg chg="mod">
          <ac:chgData name="Käti Teär-Riisaar" userId="d9eacbee-2c90-485e-91e2-30e45fdabd13" providerId="ADAL" clId="{377914B5-90C2-415D-B143-4EADDB055BC9}" dt="2024-08-05T13:13:31.745" v="321" actId="1076"/>
          <ac:spMkLst>
            <pc:docMk/>
            <pc:sldMk cId="0" sldId="259"/>
            <ac:spMk id="11" creationId="{4DC59EE2-E354-44CE-8149-6896F83DD4AD}"/>
          </ac:spMkLst>
        </pc:spChg>
        <pc:spChg chg="mod">
          <ac:chgData name="Käti Teär-Riisaar" userId="d9eacbee-2c90-485e-91e2-30e45fdabd13" providerId="ADAL" clId="{377914B5-90C2-415D-B143-4EADDB055BC9}" dt="2024-08-05T13:00:18.909" v="243" actId="255"/>
          <ac:spMkLst>
            <pc:docMk/>
            <pc:sldMk cId="0" sldId="259"/>
            <ac:spMk id="124" creationId="{00000000-0000-0000-0000-000000000000}"/>
          </ac:spMkLst>
        </pc:spChg>
        <pc:spChg chg="mod">
          <ac:chgData name="Käti Teär-Riisaar" userId="d9eacbee-2c90-485e-91e2-30e45fdabd13" providerId="ADAL" clId="{377914B5-90C2-415D-B143-4EADDB055BC9}" dt="2024-08-05T13:15:05.514" v="331" actId="2711"/>
          <ac:spMkLst>
            <pc:docMk/>
            <pc:sldMk cId="0" sldId="259"/>
            <ac:spMk id="17413" creationId="{00000000-0000-0000-0000-000000000000}"/>
          </ac:spMkLst>
        </pc:spChg>
      </pc:sldChg>
      <pc:sldChg chg="modSp mod">
        <pc:chgData name="Käti Teär-Riisaar" userId="d9eacbee-2c90-485e-91e2-30e45fdabd13" providerId="ADAL" clId="{377914B5-90C2-415D-B143-4EADDB055BC9}" dt="2024-08-05T13:15:13.807" v="332" actId="2711"/>
        <pc:sldMkLst>
          <pc:docMk/>
          <pc:sldMk cId="0" sldId="261"/>
        </pc:sldMkLst>
        <pc:spChg chg="mod">
          <ac:chgData name="Käti Teär-Riisaar" userId="d9eacbee-2c90-485e-91e2-30e45fdabd13" providerId="ADAL" clId="{377914B5-90C2-415D-B143-4EADDB055BC9}" dt="2024-08-05T13:15:13.807" v="332" actId="2711"/>
          <ac:spMkLst>
            <pc:docMk/>
            <pc:sldMk cId="0" sldId="261"/>
            <ac:spMk id="19460" creationId="{00000000-0000-0000-0000-000000000000}"/>
          </ac:spMkLst>
        </pc:spChg>
      </pc:sldChg>
      <pc:sldChg chg="delSp modSp del mod ord">
        <pc:chgData name="Käti Teär-Riisaar" userId="d9eacbee-2c90-485e-91e2-30e45fdabd13" providerId="ADAL" clId="{377914B5-90C2-415D-B143-4EADDB055BC9}" dt="2024-08-05T12:32:58.389" v="160" actId="2696"/>
        <pc:sldMkLst>
          <pc:docMk/>
          <pc:sldMk cId="0" sldId="262"/>
        </pc:sldMkLst>
        <pc:spChg chg="del mod topLvl">
          <ac:chgData name="Käti Teär-Riisaar" userId="d9eacbee-2c90-485e-91e2-30e45fdabd13" providerId="ADAL" clId="{377914B5-90C2-415D-B143-4EADDB055BC9}" dt="2024-07-17T10:03:08.550" v="10" actId="478"/>
          <ac:spMkLst>
            <pc:docMk/>
            <pc:sldMk cId="0" sldId="262"/>
            <ac:spMk id="146" creationId="{00000000-0000-0000-0000-000000000000}"/>
          </ac:spMkLst>
        </pc:spChg>
        <pc:spChg chg="del topLvl">
          <ac:chgData name="Käti Teär-Riisaar" userId="d9eacbee-2c90-485e-91e2-30e45fdabd13" providerId="ADAL" clId="{377914B5-90C2-415D-B143-4EADDB055BC9}" dt="2024-07-17T10:03:09.586" v="11" actId="478"/>
          <ac:spMkLst>
            <pc:docMk/>
            <pc:sldMk cId="0" sldId="262"/>
            <ac:spMk id="20486" creationId="{00000000-0000-0000-0000-000000000000}"/>
          </ac:spMkLst>
        </pc:spChg>
        <pc:spChg chg="mod">
          <ac:chgData name="Käti Teär-Riisaar" userId="d9eacbee-2c90-485e-91e2-30e45fdabd13" providerId="ADAL" clId="{377914B5-90C2-415D-B143-4EADDB055BC9}" dt="2024-08-05T12:31:50.737" v="156" actId="20577"/>
          <ac:spMkLst>
            <pc:docMk/>
            <pc:sldMk cId="0" sldId="262"/>
            <ac:spMk id="20489" creationId="{00000000-0000-0000-0000-000000000000}"/>
          </ac:spMkLst>
        </pc:spChg>
        <pc:grpChg chg="mod">
          <ac:chgData name="Käti Teär-Riisaar" userId="d9eacbee-2c90-485e-91e2-30e45fdabd13" providerId="ADAL" clId="{377914B5-90C2-415D-B143-4EADDB055BC9}" dt="2024-07-17T10:03:15.875" v="12" actId="14100"/>
          <ac:grpSpMkLst>
            <pc:docMk/>
            <pc:sldMk cId="0" sldId="262"/>
            <ac:grpSpMk id="20482" creationId="{00000000-0000-0000-0000-000000000000}"/>
          </ac:grpSpMkLst>
        </pc:grpChg>
        <pc:grpChg chg="del">
          <ac:chgData name="Käti Teär-Riisaar" userId="d9eacbee-2c90-485e-91e2-30e45fdabd13" providerId="ADAL" clId="{377914B5-90C2-415D-B143-4EADDB055BC9}" dt="2024-07-17T10:03:08.550" v="10" actId="478"/>
          <ac:grpSpMkLst>
            <pc:docMk/>
            <pc:sldMk cId="0" sldId="262"/>
            <ac:grpSpMk id="20483" creationId="{00000000-0000-0000-0000-000000000000}"/>
          </ac:grpSpMkLst>
        </pc:grpChg>
      </pc:sldChg>
      <pc:sldChg chg="modSp mod">
        <pc:chgData name="Käti Teär-Riisaar" userId="d9eacbee-2c90-485e-91e2-30e45fdabd13" providerId="ADAL" clId="{377914B5-90C2-415D-B143-4EADDB055BC9}" dt="2024-08-05T13:15:38.045" v="334" actId="2711"/>
        <pc:sldMkLst>
          <pc:docMk/>
          <pc:sldMk cId="0" sldId="263"/>
        </pc:sldMkLst>
        <pc:spChg chg="mod">
          <ac:chgData name="Käti Teär-Riisaar" userId="d9eacbee-2c90-485e-91e2-30e45fdabd13" providerId="ADAL" clId="{377914B5-90C2-415D-B143-4EADDB055BC9}" dt="2024-08-05T13:15:38.045" v="334" actId="2711"/>
          <ac:spMkLst>
            <pc:docMk/>
            <pc:sldMk cId="0" sldId="263"/>
            <ac:spMk id="21508" creationId="{00000000-0000-0000-0000-000000000000}"/>
          </ac:spMkLst>
        </pc:spChg>
      </pc:sldChg>
      <pc:sldChg chg="modSp mod">
        <pc:chgData name="Käti Teär-Riisaar" userId="d9eacbee-2c90-485e-91e2-30e45fdabd13" providerId="ADAL" clId="{377914B5-90C2-415D-B143-4EADDB055BC9}" dt="2024-08-05T13:16:25.257" v="340" actId="2711"/>
        <pc:sldMkLst>
          <pc:docMk/>
          <pc:sldMk cId="0" sldId="264"/>
        </pc:sldMkLst>
        <pc:spChg chg="mod">
          <ac:chgData name="Käti Teär-Riisaar" userId="d9eacbee-2c90-485e-91e2-30e45fdabd13" providerId="ADAL" clId="{377914B5-90C2-415D-B143-4EADDB055BC9}" dt="2024-08-05T13:13:14.087" v="319" actId="1076"/>
          <ac:spMkLst>
            <pc:docMk/>
            <pc:sldMk cId="0" sldId="264"/>
            <ac:spMk id="159" creationId="{00000000-0000-0000-0000-000000000000}"/>
          </ac:spMkLst>
        </pc:spChg>
        <pc:spChg chg="mod">
          <ac:chgData name="Käti Teär-Riisaar" userId="d9eacbee-2c90-485e-91e2-30e45fdabd13" providerId="ADAL" clId="{377914B5-90C2-415D-B143-4EADDB055BC9}" dt="2024-08-05T13:16:25.257" v="340" actId="2711"/>
          <ac:spMkLst>
            <pc:docMk/>
            <pc:sldMk cId="0" sldId="264"/>
            <ac:spMk id="22533" creationId="{00000000-0000-0000-0000-000000000000}"/>
          </ac:spMkLst>
        </pc:spChg>
        <pc:spChg chg="mod">
          <ac:chgData name="Käti Teär-Riisaar" userId="d9eacbee-2c90-485e-91e2-30e45fdabd13" providerId="ADAL" clId="{377914B5-90C2-415D-B143-4EADDB055BC9}" dt="2024-07-17T10:07:59.845" v="33" actId="14100"/>
          <ac:spMkLst>
            <pc:docMk/>
            <pc:sldMk cId="0" sldId="264"/>
            <ac:spMk id="22534" creationId="{00000000-0000-0000-0000-000000000000}"/>
          </ac:spMkLst>
        </pc:spChg>
        <pc:spChg chg="mod">
          <ac:chgData name="Käti Teär-Riisaar" userId="d9eacbee-2c90-485e-91e2-30e45fdabd13" providerId="ADAL" clId="{377914B5-90C2-415D-B143-4EADDB055BC9}" dt="2024-08-05T13:02:00.469" v="251" actId="1076"/>
          <ac:spMkLst>
            <pc:docMk/>
            <pc:sldMk cId="0" sldId="264"/>
            <ac:spMk id="22537" creationId="{00000000-0000-0000-0000-000000000000}"/>
          </ac:spMkLst>
        </pc:spChg>
        <pc:grpChg chg="mod">
          <ac:chgData name="Käti Teär-Riisaar" userId="d9eacbee-2c90-485e-91e2-30e45fdabd13" providerId="ADAL" clId="{377914B5-90C2-415D-B143-4EADDB055BC9}" dt="2024-08-05T13:16:17.357" v="339" actId="14100"/>
          <ac:grpSpMkLst>
            <pc:docMk/>
            <pc:sldMk cId="0" sldId="264"/>
            <ac:grpSpMk id="22530" creationId="{00000000-0000-0000-0000-000000000000}"/>
          </ac:grpSpMkLst>
        </pc:grpChg>
        <pc:grpChg chg="mod">
          <ac:chgData name="Käti Teär-Riisaar" userId="d9eacbee-2c90-485e-91e2-30e45fdabd13" providerId="ADAL" clId="{377914B5-90C2-415D-B143-4EADDB055BC9}" dt="2024-08-05T13:16:07.540" v="338" actId="14100"/>
          <ac:grpSpMkLst>
            <pc:docMk/>
            <pc:sldMk cId="0" sldId="264"/>
            <ac:grpSpMk id="22531" creationId="{00000000-0000-0000-0000-000000000000}"/>
          </ac:grpSpMkLst>
        </pc:grpChg>
      </pc:sldChg>
      <pc:sldChg chg="modSp mod">
        <pc:chgData name="Käti Teär-Riisaar" userId="d9eacbee-2c90-485e-91e2-30e45fdabd13" providerId="ADAL" clId="{377914B5-90C2-415D-B143-4EADDB055BC9}" dt="2024-08-05T13:16:35.995" v="341" actId="2711"/>
        <pc:sldMkLst>
          <pc:docMk/>
          <pc:sldMk cId="0" sldId="265"/>
        </pc:sldMkLst>
        <pc:spChg chg="mod">
          <ac:chgData name="Käti Teär-Riisaar" userId="d9eacbee-2c90-485e-91e2-30e45fdabd13" providerId="ADAL" clId="{377914B5-90C2-415D-B143-4EADDB055BC9}" dt="2024-08-05T13:16:35.995" v="341" actId="2711"/>
          <ac:spMkLst>
            <pc:docMk/>
            <pc:sldMk cId="0" sldId="265"/>
            <ac:spMk id="23556" creationId="{00000000-0000-0000-0000-000000000000}"/>
          </ac:spMkLst>
        </pc:spChg>
      </pc:sldChg>
      <pc:sldChg chg="modSp mod">
        <pc:chgData name="Käti Teär-Riisaar" userId="d9eacbee-2c90-485e-91e2-30e45fdabd13" providerId="ADAL" clId="{377914B5-90C2-415D-B143-4EADDB055BC9}" dt="2024-08-05T13:16:43.358" v="342" actId="2711"/>
        <pc:sldMkLst>
          <pc:docMk/>
          <pc:sldMk cId="0" sldId="266"/>
        </pc:sldMkLst>
        <pc:spChg chg="mod">
          <ac:chgData name="Käti Teär-Riisaar" userId="d9eacbee-2c90-485e-91e2-30e45fdabd13" providerId="ADAL" clId="{377914B5-90C2-415D-B143-4EADDB055BC9}" dt="2024-08-05T13:09:10.312" v="289" actId="1076"/>
          <ac:spMkLst>
            <pc:docMk/>
            <pc:sldMk cId="0" sldId="266"/>
            <ac:spMk id="172" creationId="{00000000-0000-0000-0000-000000000000}"/>
          </ac:spMkLst>
        </pc:spChg>
        <pc:spChg chg="mod">
          <ac:chgData name="Käti Teär-Riisaar" userId="d9eacbee-2c90-485e-91e2-30e45fdabd13" providerId="ADAL" clId="{377914B5-90C2-415D-B143-4EADDB055BC9}" dt="2024-08-05T13:16:43.358" v="342" actId="2711"/>
          <ac:spMkLst>
            <pc:docMk/>
            <pc:sldMk cId="0" sldId="266"/>
            <ac:spMk id="24581" creationId="{00000000-0000-0000-0000-000000000000}"/>
          </ac:spMkLst>
        </pc:spChg>
        <pc:spChg chg="mod">
          <ac:chgData name="Käti Teär-Riisaar" userId="d9eacbee-2c90-485e-91e2-30e45fdabd13" providerId="ADAL" clId="{377914B5-90C2-415D-B143-4EADDB055BC9}" dt="2024-08-05T13:02:24.755" v="253" actId="1076"/>
          <ac:spMkLst>
            <pc:docMk/>
            <pc:sldMk cId="0" sldId="266"/>
            <ac:spMk id="24585" creationId="{00000000-0000-0000-0000-000000000000}"/>
          </ac:spMkLst>
        </pc:spChg>
      </pc:sldChg>
      <pc:sldChg chg="modSp mod">
        <pc:chgData name="Käti Teär-Riisaar" userId="d9eacbee-2c90-485e-91e2-30e45fdabd13" providerId="ADAL" clId="{377914B5-90C2-415D-B143-4EADDB055BC9}" dt="2024-08-05T13:16:50.189" v="343" actId="2711"/>
        <pc:sldMkLst>
          <pc:docMk/>
          <pc:sldMk cId="0" sldId="267"/>
        </pc:sldMkLst>
        <pc:spChg chg="mod">
          <ac:chgData name="Käti Teär-Riisaar" userId="d9eacbee-2c90-485e-91e2-30e45fdabd13" providerId="ADAL" clId="{377914B5-90C2-415D-B143-4EADDB055BC9}" dt="2024-08-05T13:16:50.189" v="343" actId="2711"/>
          <ac:spMkLst>
            <pc:docMk/>
            <pc:sldMk cId="0" sldId="267"/>
            <ac:spMk id="25604" creationId="{00000000-0000-0000-0000-000000000000}"/>
          </ac:spMkLst>
        </pc:spChg>
      </pc:sldChg>
      <pc:sldChg chg="modSp mod">
        <pc:chgData name="Käti Teär-Riisaar" userId="d9eacbee-2c90-485e-91e2-30e45fdabd13" providerId="ADAL" clId="{377914B5-90C2-415D-B143-4EADDB055BC9}" dt="2024-08-28T16:03:42.052" v="369" actId="20577"/>
        <pc:sldMkLst>
          <pc:docMk/>
          <pc:sldMk cId="0" sldId="268"/>
        </pc:sldMkLst>
        <pc:spChg chg="mod">
          <ac:chgData name="Käti Teär-Riisaar" userId="d9eacbee-2c90-485e-91e2-30e45fdabd13" providerId="ADAL" clId="{377914B5-90C2-415D-B143-4EADDB055BC9}" dt="2024-08-05T13:13:00.355" v="318" actId="1076"/>
          <ac:spMkLst>
            <pc:docMk/>
            <pc:sldMk cId="0" sldId="268"/>
            <ac:spMk id="185" creationId="{00000000-0000-0000-0000-000000000000}"/>
          </ac:spMkLst>
        </pc:spChg>
        <pc:spChg chg="mod">
          <ac:chgData name="Käti Teär-Riisaar" userId="d9eacbee-2c90-485e-91e2-30e45fdabd13" providerId="ADAL" clId="{377914B5-90C2-415D-B143-4EADDB055BC9}" dt="2024-08-05T13:16:58.448" v="344" actId="2711"/>
          <ac:spMkLst>
            <pc:docMk/>
            <pc:sldMk cId="0" sldId="268"/>
            <ac:spMk id="26629" creationId="{00000000-0000-0000-0000-000000000000}"/>
          </ac:spMkLst>
        </pc:spChg>
        <pc:spChg chg="mod">
          <ac:chgData name="Käti Teär-Riisaar" userId="d9eacbee-2c90-485e-91e2-30e45fdabd13" providerId="ADAL" clId="{377914B5-90C2-415D-B143-4EADDB055BC9}" dt="2024-08-28T16:03:42.052" v="369" actId="20577"/>
          <ac:spMkLst>
            <pc:docMk/>
            <pc:sldMk cId="0" sldId="268"/>
            <ac:spMk id="26633" creationId="{00000000-0000-0000-0000-000000000000}"/>
          </ac:spMkLst>
        </pc:spChg>
      </pc:sldChg>
      <pc:sldChg chg="modSp mod">
        <pc:chgData name="Käti Teär-Riisaar" userId="d9eacbee-2c90-485e-91e2-30e45fdabd13" providerId="ADAL" clId="{377914B5-90C2-415D-B143-4EADDB055BC9}" dt="2024-08-05T13:17:09.970" v="345" actId="2711"/>
        <pc:sldMkLst>
          <pc:docMk/>
          <pc:sldMk cId="0" sldId="269"/>
        </pc:sldMkLst>
        <pc:spChg chg="mod">
          <ac:chgData name="Käti Teär-Riisaar" userId="d9eacbee-2c90-485e-91e2-30e45fdabd13" providerId="ADAL" clId="{377914B5-90C2-415D-B143-4EADDB055BC9}" dt="2024-08-05T13:17:09.970" v="345" actId="2711"/>
          <ac:spMkLst>
            <pc:docMk/>
            <pc:sldMk cId="0" sldId="269"/>
            <ac:spMk id="28676" creationId="{00000000-0000-0000-0000-000000000000}"/>
          </ac:spMkLst>
        </pc:spChg>
      </pc:sldChg>
      <pc:sldChg chg="modSp mod">
        <pc:chgData name="Käti Teär-Riisaar" userId="d9eacbee-2c90-485e-91e2-30e45fdabd13" providerId="ADAL" clId="{377914B5-90C2-415D-B143-4EADDB055BC9}" dt="2024-08-05T13:17:27.834" v="348" actId="2711"/>
        <pc:sldMkLst>
          <pc:docMk/>
          <pc:sldMk cId="0" sldId="270"/>
        </pc:sldMkLst>
        <pc:spChg chg="mod">
          <ac:chgData name="Käti Teär-Riisaar" userId="d9eacbee-2c90-485e-91e2-30e45fdabd13" providerId="ADAL" clId="{377914B5-90C2-415D-B143-4EADDB055BC9}" dt="2024-08-05T13:12:54.024" v="317" actId="1076"/>
          <ac:spMkLst>
            <pc:docMk/>
            <pc:sldMk cId="0" sldId="270"/>
            <ac:spMk id="198" creationId="{00000000-0000-0000-0000-000000000000}"/>
          </ac:spMkLst>
        </pc:spChg>
        <pc:spChg chg="mod">
          <ac:chgData name="Käti Teär-Riisaar" userId="d9eacbee-2c90-485e-91e2-30e45fdabd13" providerId="ADAL" clId="{377914B5-90C2-415D-B143-4EADDB055BC9}" dt="2024-08-05T13:17:27.834" v="348" actId="2711"/>
          <ac:spMkLst>
            <pc:docMk/>
            <pc:sldMk cId="0" sldId="270"/>
            <ac:spMk id="29701" creationId="{00000000-0000-0000-0000-000000000000}"/>
          </ac:spMkLst>
        </pc:spChg>
        <pc:spChg chg="mod">
          <ac:chgData name="Käti Teär-Riisaar" userId="d9eacbee-2c90-485e-91e2-30e45fdabd13" providerId="ADAL" clId="{377914B5-90C2-415D-B143-4EADDB055BC9}" dt="2024-08-05T13:04:14.312" v="259" actId="1076"/>
          <ac:spMkLst>
            <pc:docMk/>
            <pc:sldMk cId="0" sldId="270"/>
            <ac:spMk id="29705" creationId="{00000000-0000-0000-0000-000000000000}"/>
          </ac:spMkLst>
        </pc:spChg>
        <pc:grpChg chg="mod">
          <ac:chgData name="Käti Teär-Riisaar" userId="d9eacbee-2c90-485e-91e2-30e45fdabd13" providerId="ADAL" clId="{377914B5-90C2-415D-B143-4EADDB055BC9}" dt="2024-08-05T13:17:18.007" v="346" actId="14100"/>
          <ac:grpSpMkLst>
            <pc:docMk/>
            <pc:sldMk cId="0" sldId="270"/>
            <ac:grpSpMk id="29698" creationId="{00000000-0000-0000-0000-000000000000}"/>
          </ac:grpSpMkLst>
        </pc:grpChg>
        <pc:grpChg chg="mod">
          <ac:chgData name="Käti Teär-Riisaar" userId="d9eacbee-2c90-485e-91e2-30e45fdabd13" providerId="ADAL" clId="{377914B5-90C2-415D-B143-4EADDB055BC9}" dt="2024-08-05T13:17:21.358" v="347" actId="14100"/>
          <ac:grpSpMkLst>
            <pc:docMk/>
            <pc:sldMk cId="0" sldId="270"/>
            <ac:grpSpMk id="29699" creationId="{00000000-0000-0000-0000-000000000000}"/>
          </ac:grpSpMkLst>
        </pc:grpChg>
      </pc:sldChg>
      <pc:sldChg chg="modSp mod">
        <pc:chgData name="Käti Teär-Riisaar" userId="d9eacbee-2c90-485e-91e2-30e45fdabd13" providerId="ADAL" clId="{377914B5-90C2-415D-B143-4EADDB055BC9}" dt="2024-08-05T13:19:07.686" v="360" actId="255"/>
        <pc:sldMkLst>
          <pc:docMk/>
          <pc:sldMk cId="0" sldId="271"/>
        </pc:sldMkLst>
        <pc:spChg chg="mod">
          <ac:chgData name="Käti Teär-Riisaar" userId="d9eacbee-2c90-485e-91e2-30e45fdabd13" providerId="ADAL" clId="{377914B5-90C2-415D-B143-4EADDB055BC9}" dt="2024-08-05T13:19:07.686" v="360" actId="255"/>
          <ac:spMkLst>
            <pc:docMk/>
            <pc:sldMk cId="0" sldId="271"/>
            <ac:spMk id="30722" creationId="{00000000-0000-0000-0000-000000000000}"/>
          </ac:spMkLst>
        </pc:spChg>
      </pc:sldChg>
      <pc:sldChg chg="modSp mod">
        <pc:chgData name="Käti Teär-Riisaar" userId="d9eacbee-2c90-485e-91e2-30e45fdabd13" providerId="ADAL" clId="{377914B5-90C2-415D-B143-4EADDB055BC9}" dt="2024-08-05T13:18:07.373" v="352" actId="2711"/>
        <pc:sldMkLst>
          <pc:docMk/>
          <pc:sldMk cId="3404567661" sldId="277"/>
        </pc:sldMkLst>
        <pc:spChg chg="mod">
          <ac:chgData name="Käti Teär-Riisaar" userId="d9eacbee-2c90-485e-91e2-30e45fdabd13" providerId="ADAL" clId="{377914B5-90C2-415D-B143-4EADDB055BC9}" dt="2024-08-05T13:18:07.373" v="352" actId="2711"/>
          <ac:spMkLst>
            <pc:docMk/>
            <pc:sldMk cId="3404567661" sldId="277"/>
            <ac:spMk id="28676" creationId="{00000000-0000-0000-0000-000000000000}"/>
          </ac:spMkLst>
        </pc:spChg>
      </pc:sldChg>
      <pc:sldChg chg="modSp mod">
        <pc:chgData name="Käti Teär-Riisaar" userId="d9eacbee-2c90-485e-91e2-30e45fdabd13" providerId="ADAL" clId="{377914B5-90C2-415D-B143-4EADDB055BC9}" dt="2024-08-05T13:17:48.873" v="350" actId="2711"/>
        <pc:sldMkLst>
          <pc:docMk/>
          <pc:sldMk cId="2747611075" sldId="278"/>
        </pc:sldMkLst>
        <pc:spChg chg="mod">
          <ac:chgData name="Käti Teär-Riisaar" userId="d9eacbee-2c90-485e-91e2-30e45fdabd13" providerId="ADAL" clId="{377914B5-90C2-415D-B143-4EADDB055BC9}" dt="2024-08-05T12:55:41.122" v="227" actId="14100"/>
          <ac:spMkLst>
            <pc:docMk/>
            <pc:sldMk cId="2747611075" sldId="278"/>
            <ac:spMk id="3" creationId="{3955A0FF-6218-E095-B891-F01155B465DB}"/>
          </ac:spMkLst>
        </pc:spChg>
        <pc:spChg chg="mod">
          <ac:chgData name="Käti Teär-Riisaar" userId="d9eacbee-2c90-485e-91e2-30e45fdabd13" providerId="ADAL" clId="{377914B5-90C2-415D-B143-4EADDB055BC9}" dt="2024-08-05T13:08:47.196" v="287" actId="255"/>
          <ac:spMkLst>
            <pc:docMk/>
            <pc:sldMk cId="2747611075" sldId="278"/>
            <ac:spMk id="198" creationId="{00000000-0000-0000-0000-000000000000}"/>
          </ac:spMkLst>
        </pc:spChg>
        <pc:spChg chg="mod">
          <ac:chgData name="Käti Teär-Riisaar" userId="d9eacbee-2c90-485e-91e2-30e45fdabd13" providerId="ADAL" clId="{377914B5-90C2-415D-B143-4EADDB055BC9}" dt="2024-08-05T13:17:48.873" v="350" actId="2711"/>
          <ac:spMkLst>
            <pc:docMk/>
            <pc:sldMk cId="2747611075" sldId="278"/>
            <ac:spMk id="29701" creationId="{00000000-0000-0000-0000-000000000000}"/>
          </ac:spMkLst>
        </pc:spChg>
      </pc:sldChg>
      <pc:sldChg chg="modSp mod">
        <pc:chgData name="Käti Teär-Riisaar" userId="d9eacbee-2c90-485e-91e2-30e45fdabd13" providerId="ADAL" clId="{377914B5-90C2-415D-B143-4EADDB055BC9}" dt="2024-08-05T13:17:57.658" v="351" actId="2711"/>
        <pc:sldMkLst>
          <pc:docMk/>
          <pc:sldMk cId="2990197701" sldId="279"/>
        </pc:sldMkLst>
        <pc:spChg chg="mod">
          <ac:chgData name="Käti Teär-Riisaar" userId="d9eacbee-2c90-485e-91e2-30e45fdabd13" providerId="ADAL" clId="{377914B5-90C2-415D-B143-4EADDB055BC9}" dt="2024-08-05T13:04:42.050" v="261" actId="14100"/>
          <ac:spMkLst>
            <pc:docMk/>
            <pc:sldMk cId="2990197701" sldId="279"/>
            <ac:spMk id="3" creationId="{067FD2E6-9A05-FF78-3E0C-1518DE457380}"/>
          </ac:spMkLst>
        </pc:spChg>
        <pc:spChg chg="mod">
          <ac:chgData name="Käti Teär-Riisaar" userId="d9eacbee-2c90-485e-91e2-30e45fdabd13" providerId="ADAL" clId="{377914B5-90C2-415D-B143-4EADDB055BC9}" dt="2024-08-05T13:17:57.658" v="351" actId="2711"/>
          <ac:spMkLst>
            <pc:docMk/>
            <pc:sldMk cId="2990197701" sldId="279"/>
            <ac:spMk id="29701" creationId="{00000000-0000-0000-0000-000000000000}"/>
          </ac:spMkLst>
        </pc:spChg>
        <pc:grpChg chg="mod">
          <ac:chgData name="Käti Teär-Riisaar" userId="d9eacbee-2c90-485e-91e2-30e45fdabd13" providerId="ADAL" clId="{377914B5-90C2-415D-B143-4EADDB055BC9}" dt="2024-08-05T12:54:12.483" v="210" actId="14100"/>
          <ac:grpSpMkLst>
            <pc:docMk/>
            <pc:sldMk cId="2990197701" sldId="279"/>
            <ac:grpSpMk id="29698" creationId="{00000000-0000-0000-0000-000000000000}"/>
          </ac:grpSpMkLst>
        </pc:grpChg>
      </pc:sldChg>
      <pc:sldChg chg="modSp mod">
        <pc:chgData name="Käti Teär-Riisaar" userId="d9eacbee-2c90-485e-91e2-30e45fdabd13" providerId="ADAL" clId="{377914B5-90C2-415D-B143-4EADDB055BC9}" dt="2024-08-05T13:17:39.741" v="349" actId="2711"/>
        <pc:sldMkLst>
          <pc:docMk/>
          <pc:sldMk cId="4226221000" sldId="280"/>
        </pc:sldMkLst>
        <pc:spChg chg="mod">
          <ac:chgData name="Käti Teär-Riisaar" userId="d9eacbee-2c90-485e-91e2-30e45fdabd13" providerId="ADAL" clId="{377914B5-90C2-415D-B143-4EADDB055BC9}" dt="2024-08-05T13:17:39.741" v="349" actId="2711"/>
          <ac:spMkLst>
            <pc:docMk/>
            <pc:sldMk cId="4226221000" sldId="280"/>
            <ac:spMk id="28676" creationId="{00000000-0000-0000-0000-000000000000}"/>
          </ac:spMkLst>
        </pc:spChg>
      </pc:sldChg>
      <pc:sldChg chg="modSp mod">
        <pc:chgData name="Käti Teär-Riisaar" userId="d9eacbee-2c90-485e-91e2-30e45fdabd13" providerId="ADAL" clId="{377914B5-90C2-415D-B143-4EADDB055BC9}" dt="2024-08-05T13:18:13.299" v="353" actId="2711"/>
        <pc:sldMkLst>
          <pc:docMk/>
          <pc:sldMk cId="3734712647" sldId="281"/>
        </pc:sldMkLst>
        <pc:spChg chg="mod">
          <ac:chgData name="Käti Teär-Riisaar" userId="d9eacbee-2c90-485e-91e2-30e45fdabd13" providerId="ADAL" clId="{377914B5-90C2-415D-B143-4EADDB055BC9}" dt="2024-08-05T13:12:01.770" v="310" actId="14100"/>
          <ac:spMkLst>
            <pc:docMk/>
            <pc:sldMk cId="3734712647" sldId="281"/>
            <ac:spMk id="198" creationId="{00000000-0000-0000-0000-000000000000}"/>
          </ac:spMkLst>
        </pc:spChg>
        <pc:spChg chg="mod">
          <ac:chgData name="Käti Teär-Riisaar" userId="d9eacbee-2c90-485e-91e2-30e45fdabd13" providerId="ADAL" clId="{377914B5-90C2-415D-B143-4EADDB055BC9}" dt="2024-08-05T13:18:13.299" v="353" actId="2711"/>
          <ac:spMkLst>
            <pc:docMk/>
            <pc:sldMk cId="3734712647" sldId="281"/>
            <ac:spMk id="29701" creationId="{00000000-0000-0000-0000-000000000000}"/>
          </ac:spMkLst>
        </pc:spChg>
        <pc:spChg chg="mod">
          <ac:chgData name="Käti Teär-Riisaar" userId="d9eacbee-2c90-485e-91e2-30e45fdabd13" providerId="ADAL" clId="{377914B5-90C2-415D-B143-4EADDB055BC9}" dt="2024-08-05T13:05:03.569" v="264" actId="1076"/>
          <ac:spMkLst>
            <pc:docMk/>
            <pc:sldMk cId="3734712647" sldId="281"/>
            <ac:spMk id="29705" creationId="{00000000-0000-0000-0000-000000000000}"/>
          </ac:spMkLst>
        </pc:spChg>
      </pc:sldChg>
      <pc:sldChg chg="modSp mod">
        <pc:chgData name="Käti Teär-Riisaar" userId="d9eacbee-2c90-485e-91e2-30e45fdabd13" providerId="ADAL" clId="{377914B5-90C2-415D-B143-4EADDB055BC9}" dt="2024-08-05T13:18:19.392" v="354" actId="2711"/>
        <pc:sldMkLst>
          <pc:docMk/>
          <pc:sldMk cId="2628007166" sldId="282"/>
        </pc:sldMkLst>
        <pc:spChg chg="mod">
          <ac:chgData name="Käti Teär-Riisaar" userId="d9eacbee-2c90-485e-91e2-30e45fdabd13" providerId="ADAL" clId="{377914B5-90C2-415D-B143-4EADDB055BC9}" dt="2024-08-05T13:18:19.392" v="354" actId="2711"/>
          <ac:spMkLst>
            <pc:docMk/>
            <pc:sldMk cId="2628007166" sldId="282"/>
            <ac:spMk id="28676" creationId="{00000000-0000-0000-0000-000000000000}"/>
          </ac:spMkLst>
        </pc:spChg>
      </pc:sldChg>
      <pc:sldChg chg="modSp mod">
        <pc:chgData name="Käti Teär-Riisaar" userId="d9eacbee-2c90-485e-91e2-30e45fdabd13" providerId="ADAL" clId="{377914B5-90C2-415D-B143-4EADDB055BC9}" dt="2024-08-05T13:18:26.426" v="355" actId="2711"/>
        <pc:sldMkLst>
          <pc:docMk/>
          <pc:sldMk cId="1250226511" sldId="283"/>
        </pc:sldMkLst>
        <pc:spChg chg="mod">
          <ac:chgData name="Käti Teär-Riisaar" userId="d9eacbee-2c90-485e-91e2-30e45fdabd13" providerId="ADAL" clId="{377914B5-90C2-415D-B143-4EADDB055BC9}" dt="2024-08-05T13:05:19.655" v="266" actId="255"/>
          <ac:spMkLst>
            <pc:docMk/>
            <pc:sldMk cId="1250226511" sldId="283"/>
            <ac:spMk id="198" creationId="{00000000-0000-0000-0000-000000000000}"/>
          </ac:spMkLst>
        </pc:spChg>
        <pc:spChg chg="mod">
          <ac:chgData name="Käti Teär-Riisaar" userId="d9eacbee-2c90-485e-91e2-30e45fdabd13" providerId="ADAL" clId="{377914B5-90C2-415D-B143-4EADDB055BC9}" dt="2024-08-05T13:18:26.426" v="355" actId="2711"/>
          <ac:spMkLst>
            <pc:docMk/>
            <pc:sldMk cId="1250226511" sldId="283"/>
            <ac:spMk id="29701" creationId="{00000000-0000-0000-0000-000000000000}"/>
          </ac:spMkLst>
        </pc:spChg>
        <pc:spChg chg="mod">
          <ac:chgData name="Käti Teär-Riisaar" userId="d9eacbee-2c90-485e-91e2-30e45fdabd13" providerId="ADAL" clId="{377914B5-90C2-415D-B143-4EADDB055BC9}" dt="2024-08-05T13:05:27.423" v="267" actId="1076"/>
          <ac:spMkLst>
            <pc:docMk/>
            <pc:sldMk cId="1250226511" sldId="283"/>
            <ac:spMk id="29705" creationId="{00000000-0000-0000-0000-000000000000}"/>
          </ac:spMkLst>
        </pc:spChg>
      </pc:sldChg>
      <pc:sldChg chg="modSp mod">
        <pc:chgData name="Käti Teär-Riisaar" userId="d9eacbee-2c90-485e-91e2-30e45fdabd13" providerId="ADAL" clId="{377914B5-90C2-415D-B143-4EADDB055BC9}" dt="2024-08-05T13:18:33.405" v="356" actId="2711"/>
        <pc:sldMkLst>
          <pc:docMk/>
          <pc:sldMk cId="2185071729" sldId="284"/>
        </pc:sldMkLst>
        <pc:spChg chg="mod">
          <ac:chgData name="Käti Teär-Riisaar" userId="d9eacbee-2c90-485e-91e2-30e45fdabd13" providerId="ADAL" clId="{377914B5-90C2-415D-B143-4EADDB055BC9}" dt="2024-08-05T13:18:33.405" v="356" actId="2711"/>
          <ac:spMkLst>
            <pc:docMk/>
            <pc:sldMk cId="2185071729" sldId="284"/>
            <ac:spMk id="28676" creationId="{00000000-0000-0000-0000-000000000000}"/>
          </ac:spMkLst>
        </pc:spChg>
      </pc:sldChg>
      <pc:sldChg chg="modSp mod">
        <pc:chgData name="Käti Teär-Riisaar" userId="d9eacbee-2c90-485e-91e2-30e45fdabd13" providerId="ADAL" clId="{377914B5-90C2-415D-B143-4EADDB055BC9}" dt="2024-08-05T13:18:47.761" v="358" actId="2711"/>
        <pc:sldMkLst>
          <pc:docMk/>
          <pc:sldMk cId="968496041" sldId="285"/>
        </pc:sldMkLst>
        <pc:spChg chg="mod">
          <ac:chgData name="Käti Teär-Riisaar" userId="d9eacbee-2c90-485e-91e2-30e45fdabd13" providerId="ADAL" clId="{377914B5-90C2-415D-B143-4EADDB055BC9}" dt="2024-08-05T13:12:27.881" v="315" actId="1076"/>
          <ac:spMkLst>
            <pc:docMk/>
            <pc:sldMk cId="968496041" sldId="285"/>
            <ac:spMk id="198" creationId="{00000000-0000-0000-0000-000000000000}"/>
          </ac:spMkLst>
        </pc:spChg>
        <pc:spChg chg="mod">
          <ac:chgData name="Käti Teär-Riisaar" userId="d9eacbee-2c90-485e-91e2-30e45fdabd13" providerId="ADAL" clId="{377914B5-90C2-415D-B143-4EADDB055BC9}" dt="2024-08-05T13:18:47.761" v="358" actId="2711"/>
          <ac:spMkLst>
            <pc:docMk/>
            <pc:sldMk cId="968496041" sldId="285"/>
            <ac:spMk id="29701" creationId="{00000000-0000-0000-0000-000000000000}"/>
          </ac:spMkLst>
        </pc:spChg>
        <pc:spChg chg="mod">
          <ac:chgData name="Käti Teär-Riisaar" userId="d9eacbee-2c90-485e-91e2-30e45fdabd13" providerId="ADAL" clId="{377914B5-90C2-415D-B143-4EADDB055BC9}" dt="2024-07-17T10:15:06.024" v="77" actId="20578"/>
          <ac:spMkLst>
            <pc:docMk/>
            <pc:sldMk cId="968496041" sldId="285"/>
            <ac:spMk id="29704" creationId="{00000000-0000-0000-0000-000000000000}"/>
          </ac:spMkLst>
        </pc:spChg>
        <pc:spChg chg="mod">
          <ac:chgData name="Käti Teär-Riisaar" userId="d9eacbee-2c90-485e-91e2-30e45fdabd13" providerId="ADAL" clId="{377914B5-90C2-415D-B143-4EADDB055BC9}" dt="2024-08-05T13:07:36.344" v="283" actId="1076"/>
          <ac:spMkLst>
            <pc:docMk/>
            <pc:sldMk cId="968496041" sldId="285"/>
            <ac:spMk id="29705" creationId="{00000000-0000-0000-0000-000000000000}"/>
          </ac:spMkLst>
        </pc:spChg>
        <pc:grpChg chg="mod">
          <ac:chgData name="Käti Teär-Riisaar" userId="d9eacbee-2c90-485e-91e2-30e45fdabd13" providerId="ADAL" clId="{377914B5-90C2-415D-B143-4EADDB055BC9}" dt="2024-07-17T10:15:06.024" v="77" actId="20578"/>
          <ac:grpSpMkLst>
            <pc:docMk/>
            <pc:sldMk cId="968496041" sldId="285"/>
            <ac:grpSpMk id="29698" creationId="{00000000-0000-0000-0000-000000000000}"/>
          </ac:grpSpMkLst>
        </pc:grpChg>
      </pc:sldChg>
      <pc:sldChg chg="modSp del mod">
        <pc:chgData name="Käti Teär-Riisaar" userId="d9eacbee-2c90-485e-91e2-30e45fdabd13" providerId="ADAL" clId="{377914B5-90C2-415D-B143-4EADDB055BC9}" dt="2024-07-17T10:18:38.504" v="118" actId="2696"/>
        <pc:sldMkLst>
          <pc:docMk/>
          <pc:sldMk cId="1520169757" sldId="286"/>
        </pc:sldMkLst>
        <pc:spChg chg="mod">
          <ac:chgData name="Käti Teär-Riisaar" userId="d9eacbee-2c90-485e-91e2-30e45fdabd13" providerId="ADAL" clId="{377914B5-90C2-415D-B143-4EADDB055BC9}" dt="2024-07-17T10:16:50.085" v="96" actId="20577"/>
          <ac:spMkLst>
            <pc:docMk/>
            <pc:sldMk cId="1520169757" sldId="286"/>
            <ac:spMk id="29705" creationId="{00000000-0000-0000-0000-000000000000}"/>
          </ac:spMkLst>
        </pc:spChg>
      </pc:sldChg>
      <pc:sldChg chg="modSp add mod">
        <pc:chgData name="Käti Teär-Riisaar" userId="d9eacbee-2c90-485e-91e2-30e45fdabd13" providerId="ADAL" clId="{377914B5-90C2-415D-B143-4EADDB055BC9}" dt="2024-08-05T13:15:26.088" v="333" actId="2711"/>
        <pc:sldMkLst>
          <pc:docMk/>
          <pc:sldMk cId="4238083087" sldId="287"/>
        </pc:sldMkLst>
        <pc:spChg chg="mod">
          <ac:chgData name="Käti Teär-Riisaar" userId="d9eacbee-2c90-485e-91e2-30e45fdabd13" providerId="ADAL" clId="{377914B5-90C2-415D-B143-4EADDB055BC9}" dt="2024-08-05T13:01:18.199" v="248" actId="1076"/>
          <ac:spMkLst>
            <pc:docMk/>
            <pc:sldMk cId="4238083087" sldId="287"/>
            <ac:spMk id="146" creationId="{00000000-0000-0000-0000-000000000000}"/>
          </ac:spMkLst>
        </pc:spChg>
        <pc:spChg chg="mod">
          <ac:chgData name="Käti Teär-Riisaar" userId="d9eacbee-2c90-485e-91e2-30e45fdabd13" providerId="ADAL" clId="{377914B5-90C2-415D-B143-4EADDB055BC9}" dt="2024-08-05T13:15:26.088" v="333" actId="2711"/>
          <ac:spMkLst>
            <pc:docMk/>
            <pc:sldMk cId="4238083087" sldId="287"/>
            <ac:spMk id="20485" creationId="{00000000-0000-0000-0000-000000000000}"/>
          </ac:spMkLst>
        </pc:spChg>
        <pc:spChg chg="mod">
          <ac:chgData name="Käti Teär-Riisaar" userId="d9eacbee-2c90-485e-91e2-30e45fdabd13" providerId="ADAL" clId="{377914B5-90C2-415D-B143-4EADDB055BC9}" dt="2024-08-05T13:00:51.165" v="246" actId="1076"/>
          <ac:spMkLst>
            <pc:docMk/>
            <pc:sldMk cId="4238083087" sldId="287"/>
            <ac:spMk id="20489" creationId="{00000000-0000-0000-0000-000000000000}"/>
          </ac:spMkLst>
        </pc:spChg>
      </pc:sldChg>
      <pc:sldChg chg="modSp add mod ord">
        <pc:chgData name="Käti Teär-Riisaar" userId="d9eacbee-2c90-485e-91e2-30e45fdabd13" providerId="ADAL" clId="{377914B5-90C2-415D-B143-4EADDB055BC9}" dt="2024-08-05T13:18:40.335" v="357" actId="2711"/>
        <pc:sldMkLst>
          <pc:docMk/>
          <pc:sldMk cId="1646319019" sldId="288"/>
        </pc:sldMkLst>
        <pc:spChg chg="mod">
          <ac:chgData name="Käti Teär-Riisaar" userId="d9eacbee-2c90-485e-91e2-30e45fdabd13" providerId="ADAL" clId="{377914B5-90C2-415D-B143-4EADDB055BC9}" dt="2024-08-05T13:12:34.026" v="316" actId="1076"/>
          <ac:spMkLst>
            <pc:docMk/>
            <pc:sldMk cId="1646319019" sldId="288"/>
            <ac:spMk id="198" creationId="{00000000-0000-0000-0000-000000000000}"/>
          </ac:spMkLst>
        </pc:spChg>
        <pc:spChg chg="mod">
          <ac:chgData name="Käti Teär-Riisaar" userId="d9eacbee-2c90-485e-91e2-30e45fdabd13" providerId="ADAL" clId="{377914B5-90C2-415D-B143-4EADDB055BC9}" dt="2024-08-05T13:18:40.335" v="357" actId="2711"/>
          <ac:spMkLst>
            <pc:docMk/>
            <pc:sldMk cId="1646319019" sldId="288"/>
            <ac:spMk id="29701" creationId="{00000000-0000-0000-0000-000000000000}"/>
          </ac:spMkLst>
        </pc:spChg>
        <pc:spChg chg="mod">
          <ac:chgData name="Käti Teär-Riisaar" userId="d9eacbee-2c90-485e-91e2-30e45fdabd13" providerId="ADAL" clId="{377914B5-90C2-415D-B143-4EADDB055BC9}" dt="2024-08-05T13:07:13.065" v="279" actId="1076"/>
          <ac:spMkLst>
            <pc:docMk/>
            <pc:sldMk cId="1646319019" sldId="288"/>
            <ac:spMk id="29705" creationId="{00000000-0000-0000-0000-000000000000}"/>
          </ac:spMkLst>
        </pc:spChg>
      </pc:sldChg>
      <pc:sldChg chg="add del">
        <pc:chgData name="Käti Teär-Riisaar" userId="d9eacbee-2c90-485e-91e2-30e45fdabd13" providerId="ADAL" clId="{377914B5-90C2-415D-B143-4EADDB055BC9}" dt="2024-08-05T12:30:25.025" v="125" actId="2890"/>
        <pc:sldMkLst>
          <pc:docMk/>
          <pc:sldMk cId="4269994643" sldId="288"/>
        </pc:sldMkLst>
      </pc:sldChg>
    </pc:docChg>
  </pc:docChgLst>
  <pc:docChgLst>
    <pc:chgData name="Ulvi Pallase" userId="4b0fbb22-8f0c-48d7-8cec-91e6b258ebb8" providerId="ADAL" clId="{F81210D3-9102-47A1-9E04-2CD3C74ACAD0}"/>
    <pc:docChg chg="undo redo custSel delSld modSld">
      <pc:chgData name="Ulvi Pallase" userId="4b0fbb22-8f0c-48d7-8cec-91e6b258ebb8" providerId="ADAL" clId="{F81210D3-9102-47A1-9E04-2CD3C74ACAD0}" dt="2023-08-15T10:46:10.761" v="538" actId="14100"/>
      <pc:docMkLst>
        <pc:docMk/>
      </pc:docMkLst>
      <pc:sldChg chg="modSp mod">
        <pc:chgData name="Ulvi Pallase" userId="4b0fbb22-8f0c-48d7-8cec-91e6b258ebb8" providerId="ADAL" clId="{F81210D3-9102-47A1-9E04-2CD3C74ACAD0}" dt="2023-08-15T09:27:37.940" v="26" actId="123"/>
        <pc:sldMkLst>
          <pc:docMk/>
          <pc:sldMk cId="0" sldId="258"/>
        </pc:sldMkLst>
        <pc:spChg chg="mod">
          <ac:chgData name="Ulvi Pallase" userId="4b0fbb22-8f0c-48d7-8cec-91e6b258ebb8" providerId="ADAL" clId="{F81210D3-9102-47A1-9E04-2CD3C74ACAD0}" dt="2023-08-15T09:27:37.940" v="26" actId="123"/>
          <ac:spMkLst>
            <pc:docMk/>
            <pc:sldMk cId="0" sldId="258"/>
            <ac:spMk id="120" creationId="{00000000-0000-0000-0000-000000000000}"/>
          </ac:spMkLst>
        </pc:spChg>
      </pc:sldChg>
      <pc:sldChg chg="modSp mod">
        <pc:chgData name="Ulvi Pallase" userId="4b0fbb22-8f0c-48d7-8cec-91e6b258ebb8" providerId="ADAL" clId="{F81210D3-9102-47A1-9E04-2CD3C74ACAD0}" dt="2023-08-15T10:46:10.761" v="538" actId="14100"/>
        <pc:sldMkLst>
          <pc:docMk/>
          <pc:sldMk cId="0" sldId="259"/>
        </pc:sldMkLst>
        <pc:spChg chg="mod">
          <ac:chgData name="Ulvi Pallase" userId="4b0fbb22-8f0c-48d7-8cec-91e6b258ebb8" providerId="ADAL" clId="{F81210D3-9102-47A1-9E04-2CD3C74ACAD0}" dt="2023-08-15T10:45:49.602" v="535" actId="14100"/>
          <ac:spMkLst>
            <pc:docMk/>
            <pc:sldMk cId="0" sldId="259"/>
            <ac:spMk id="11" creationId="{4DC59EE2-E354-44CE-8149-6896F83DD4AD}"/>
          </ac:spMkLst>
        </pc:spChg>
        <pc:spChg chg="mod">
          <ac:chgData name="Ulvi Pallase" userId="4b0fbb22-8f0c-48d7-8cec-91e6b258ebb8" providerId="ADAL" clId="{F81210D3-9102-47A1-9E04-2CD3C74ACAD0}" dt="2023-08-15T10:45:13.009" v="530" actId="255"/>
          <ac:spMkLst>
            <pc:docMk/>
            <pc:sldMk cId="0" sldId="259"/>
            <ac:spMk id="124" creationId="{00000000-0000-0000-0000-000000000000}"/>
          </ac:spMkLst>
        </pc:spChg>
        <pc:spChg chg="mod">
          <ac:chgData name="Ulvi Pallase" userId="4b0fbb22-8f0c-48d7-8cec-91e6b258ebb8" providerId="ADAL" clId="{F81210D3-9102-47A1-9E04-2CD3C74ACAD0}" dt="2023-08-15T09:47:49.083" v="125" actId="1076"/>
          <ac:spMkLst>
            <pc:docMk/>
            <pc:sldMk cId="0" sldId="259"/>
            <ac:spMk id="126" creationId="{00000000-0000-0000-0000-000000000000}"/>
          </ac:spMkLst>
        </pc:spChg>
        <pc:spChg chg="mod">
          <ac:chgData name="Ulvi Pallase" userId="4b0fbb22-8f0c-48d7-8cec-91e6b258ebb8" providerId="ADAL" clId="{F81210D3-9102-47A1-9E04-2CD3C74ACAD0}" dt="2023-08-15T09:48:10.050" v="127" actId="1076"/>
          <ac:spMkLst>
            <pc:docMk/>
            <pc:sldMk cId="0" sldId="259"/>
            <ac:spMk id="17416" creationId="{00000000-0000-0000-0000-000000000000}"/>
          </ac:spMkLst>
        </pc:spChg>
        <pc:grpChg chg="mod">
          <ac:chgData name="Ulvi Pallase" userId="4b0fbb22-8f0c-48d7-8cec-91e6b258ebb8" providerId="ADAL" clId="{F81210D3-9102-47A1-9E04-2CD3C74ACAD0}" dt="2023-08-15T10:45:36.905" v="533" actId="14100"/>
          <ac:grpSpMkLst>
            <pc:docMk/>
            <pc:sldMk cId="0" sldId="259"/>
            <ac:grpSpMk id="17410" creationId="{00000000-0000-0000-0000-000000000000}"/>
          </ac:grpSpMkLst>
        </pc:grpChg>
        <pc:grpChg chg="mod">
          <ac:chgData name="Ulvi Pallase" userId="4b0fbb22-8f0c-48d7-8cec-91e6b258ebb8" providerId="ADAL" clId="{F81210D3-9102-47A1-9E04-2CD3C74ACAD0}" dt="2023-08-15T10:46:10.761" v="538" actId="14100"/>
          <ac:grpSpMkLst>
            <pc:docMk/>
            <pc:sldMk cId="0" sldId="259"/>
            <ac:grpSpMk id="17411" creationId="{00000000-0000-0000-0000-000000000000}"/>
          </ac:grpSpMkLst>
        </pc:grpChg>
      </pc:sldChg>
      <pc:sldChg chg="modSp mod">
        <pc:chgData name="Ulvi Pallase" userId="4b0fbb22-8f0c-48d7-8cec-91e6b258ebb8" providerId="ADAL" clId="{F81210D3-9102-47A1-9E04-2CD3C74ACAD0}" dt="2023-08-15T10:44:55.363" v="529" actId="14100"/>
        <pc:sldMkLst>
          <pc:docMk/>
          <pc:sldMk cId="0" sldId="262"/>
        </pc:sldMkLst>
        <pc:spChg chg="mod">
          <ac:chgData name="Ulvi Pallase" userId="4b0fbb22-8f0c-48d7-8cec-91e6b258ebb8" providerId="ADAL" clId="{F81210D3-9102-47A1-9E04-2CD3C74ACAD0}" dt="2023-08-15T10:44:55.363" v="529" actId="14100"/>
          <ac:spMkLst>
            <pc:docMk/>
            <pc:sldMk cId="0" sldId="262"/>
            <ac:spMk id="146" creationId="{00000000-0000-0000-0000-000000000000}"/>
          </ac:spMkLst>
        </pc:spChg>
        <pc:spChg chg="mod">
          <ac:chgData name="Ulvi Pallase" userId="4b0fbb22-8f0c-48d7-8cec-91e6b258ebb8" providerId="ADAL" clId="{F81210D3-9102-47A1-9E04-2CD3C74ACAD0}" dt="2023-08-15T09:25:54.370" v="17" actId="1076"/>
          <ac:spMkLst>
            <pc:docMk/>
            <pc:sldMk cId="0" sldId="262"/>
            <ac:spMk id="20488" creationId="{00000000-0000-0000-0000-000000000000}"/>
          </ac:spMkLst>
        </pc:spChg>
        <pc:spChg chg="mod">
          <ac:chgData name="Ulvi Pallase" userId="4b0fbb22-8f0c-48d7-8cec-91e6b258ebb8" providerId="ADAL" clId="{F81210D3-9102-47A1-9E04-2CD3C74ACAD0}" dt="2023-08-15T10:44:14.414" v="526" actId="20577"/>
          <ac:spMkLst>
            <pc:docMk/>
            <pc:sldMk cId="0" sldId="262"/>
            <ac:spMk id="20489" creationId="{00000000-0000-0000-0000-000000000000}"/>
          </ac:spMkLst>
        </pc:spChg>
        <pc:grpChg chg="mod">
          <ac:chgData name="Ulvi Pallase" userId="4b0fbb22-8f0c-48d7-8cec-91e6b258ebb8" providerId="ADAL" clId="{F81210D3-9102-47A1-9E04-2CD3C74ACAD0}" dt="2023-08-15T10:44:46.954" v="528" actId="14100"/>
          <ac:grpSpMkLst>
            <pc:docMk/>
            <pc:sldMk cId="0" sldId="262"/>
            <ac:grpSpMk id="20482" creationId="{00000000-0000-0000-0000-000000000000}"/>
          </ac:grpSpMkLst>
        </pc:grpChg>
      </pc:sldChg>
      <pc:sldChg chg="modSp mod">
        <pc:chgData name="Ulvi Pallase" userId="4b0fbb22-8f0c-48d7-8cec-91e6b258ebb8" providerId="ADAL" clId="{F81210D3-9102-47A1-9E04-2CD3C74ACAD0}" dt="2023-08-15T09:27:21.932" v="25" actId="20577"/>
        <pc:sldMkLst>
          <pc:docMk/>
          <pc:sldMk cId="0" sldId="263"/>
        </pc:sldMkLst>
        <pc:spChg chg="mod">
          <ac:chgData name="Ulvi Pallase" userId="4b0fbb22-8f0c-48d7-8cec-91e6b258ebb8" providerId="ADAL" clId="{F81210D3-9102-47A1-9E04-2CD3C74ACAD0}" dt="2023-08-15T09:27:21.932" v="25" actId="20577"/>
          <ac:spMkLst>
            <pc:docMk/>
            <pc:sldMk cId="0" sldId="263"/>
            <ac:spMk id="21506" creationId="{00000000-0000-0000-0000-000000000000}"/>
          </ac:spMkLst>
        </pc:spChg>
      </pc:sldChg>
      <pc:sldChg chg="modSp mod">
        <pc:chgData name="Ulvi Pallase" userId="4b0fbb22-8f0c-48d7-8cec-91e6b258ebb8" providerId="ADAL" clId="{F81210D3-9102-47A1-9E04-2CD3C74ACAD0}" dt="2023-08-15T10:43:37.150" v="518" actId="14100"/>
        <pc:sldMkLst>
          <pc:docMk/>
          <pc:sldMk cId="0" sldId="264"/>
        </pc:sldMkLst>
        <pc:spChg chg="mod">
          <ac:chgData name="Ulvi Pallase" userId="4b0fbb22-8f0c-48d7-8cec-91e6b258ebb8" providerId="ADAL" clId="{F81210D3-9102-47A1-9E04-2CD3C74ACAD0}" dt="2023-08-15T10:43:07.250" v="516" actId="1076"/>
          <ac:spMkLst>
            <pc:docMk/>
            <pc:sldMk cId="0" sldId="264"/>
            <ac:spMk id="159" creationId="{00000000-0000-0000-0000-000000000000}"/>
          </ac:spMkLst>
        </pc:spChg>
        <pc:spChg chg="mod">
          <ac:chgData name="Ulvi Pallase" userId="4b0fbb22-8f0c-48d7-8cec-91e6b258ebb8" providerId="ADAL" clId="{F81210D3-9102-47A1-9E04-2CD3C74ACAD0}" dt="2023-08-15T10:15:48.943" v="304" actId="1076"/>
          <ac:spMkLst>
            <pc:docMk/>
            <pc:sldMk cId="0" sldId="264"/>
            <ac:spMk id="22534" creationId="{00000000-0000-0000-0000-000000000000}"/>
          </ac:spMkLst>
        </pc:spChg>
        <pc:spChg chg="mod">
          <ac:chgData name="Ulvi Pallase" userId="4b0fbb22-8f0c-48d7-8cec-91e6b258ebb8" providerId="ADAL" clId="{F81210D3-9102-47A1-9E04-2CD3C74ACAD0}" dt="2023-08-15T09:39:16.986" v="103" actId="14100"/>
          <ac:spMkLst>
            <pc:docMk/>
            <pc:sldMk cId="0" sldId="264"/>
            <ac:spMk id="22536" creationId="{00000000-0000-0000-0000-000000000000}"/>
          </ac:spMkLst>
        </pc:spChg>
        <pc:spChg chg="mod">
          <ac:chgData name="Ulvi Pallase" userId="4b0fbb22-8f0c-48d7-8cec-91e6b258ebb8" providerId="ADAL" clId="{F81210D3-9102-47A1-9E04-2CD3C74ACAD0}" dt="2023-08-15T10:43:37.150" v="518" actId="14100"/>
          <ac:spMkLst>
            <pc:docMk/>
            <pc:sldMk cId="0" sldId="264"/>
            <ac:spMk id="22537" creationId="{00000000-0000-0000-0000-000000000000}"/>
          </ac:spMkLst>
        </pc:spChg>
        <pc:grpChg chg="mod">
          <ac:chgData name="Ulvi Pallase" userId="4b0fbb22-8f0c-48d7-8cec-91e6b258ebb8" providerId="ADAL" clId="{F81210D3-9102-47A1-9E04-2CD3C74ACAD0}" dt="2023-08-15T09:37:08.666" v="98" actId="14100"/>
          <ac:grpSpMkLst>
            <pc:docMk/>
            <pc:sldMk cId="0" sldId="264"/>
            <ac:grpSpMk id="22530" creationId="{00000000-0000-0000-0000-000000000000}"/>
          </ac:grpSpMkLst>
        </pc:grpChg>
        <pc:grpChg chg="mod">
          <ac:chgData name="Ulvi Pallase" userId="4b0fbb22-8f0c-48d7-8cec-91e6b258ebb8" providerId="ADAL" clId="{F81210D3-9102-47A1-9E04-2CD3C74ACAD0}" dt="2023-08-15T10:15:44.191" v="303" actId="1076"/>
          <ac:grpSpMkLst>
            <pc:docMk/>
            <pc:sldMk cId="0" sldId="264"/>
            <ac:grpSpMk id="22531" creationId="{00000000-0000-0000-0000-000000000000}"/>
          </ac:grpSpMkLst>
        </pc:grpChg>
      </pc:sldChg>
      <pc:sldChg chg="modSp mod">
        <pc:chgData name="Ulvi Pallase" userId="4b0fbb22-8f0c-48d7-8cec-91e6b258ebb8" providerId="ADAL" clId="{F81210D3-9102-47A1-9E04-2CD3C74ACAD0}" dt="2023-08-15T09:28:49.838" v="35" actId="255"/>
        <pc:sldMkLst>
          <pc:docMk/>
          <pc:sldMk cId="0" sldId="265"/>
        </pc:sldMkLst>
        <pc:spChg chg="mod">
          <ac:chgData name="Ulvi Pallase" userId="4b0fbb22-8f0c-48d7-8cec-91e6b258ebb8" providerId="ADAL" clId="{F81210D3-9102-47A1-9E04-2CD3C74ACAD0}" dt="2023-08-15T09:28:49.838" v="35" actId="255"/>
          <ac:spMkLst>
            <pc:docMk/>
            <pc:sldMk cId="0" sldId="265"/>
            <ac:spMk id="165" creationId="{00000000-0000-0000-0000-000000000000}"/>
          </ac:spMkLst>
        </pc:spChg>
      </pc:sldChg>
      <pc:sldChg chg="modSp mod">
        <pc:chgData name="Ulvi Pallase" userId="4b0fbb22-8f0c-48d7-8cec-91e6b258ebb8" providerId="ADAL" clId="{F81210D3-9102-47A1-9E04-2CD3C74ACAD0}" dt="2023-08-15T10:42:27.309" v="513" actId="255"/>
        <pc:sldMkLst>
          <pc:docMk/>
          <pc:sldMk cId="0" sldId="266"/>
        </pc:sldMkLst>
        <pc:spChg chg="mod">
          <ac:chgData name="Ulvi Pallase" userId="4b0fbb22-8f0c-48d7-8cec-91e6b258ebb8" providerId="ADAL" clId="{F81210D3-9102-47A1-9E04-2CD3C74ACAD0}" dt="2023-08-15T10:42:27.309" v="513" actId="255"/>
          <ac:spMkLst>
            <pc:docMk/>
            <pc:sldMk cId="0" sldId="266"/>
            <ac:spMk id="172" creationId="{00000000-0000-0000-0000-000000000000}"/>
          </ac:spMkLst>
        </pc:spChg>
        <pc:spChg chg="mod">
          <ac:chgData name="Ulvi Pallase" userId="4b0fbb22-8f0c-48d7-8cec-91e6b258ebb8" providerId="ADAL" clId="{F81210D3-9102-47A1-9E04-2CD3C74ACAD0}" dt="2023-08-15T09:40:22.530" v="110" actId="1076"/>
          <ac:spMkLst>
            <pc:docMk/>
            <pc:sldMk cId="0" sldId="266"/>
            <ac:spMk id="24582" creationId="{00000000-0000-0000-0000-000000000000}"/>
          </ac:spMkLst>
        </pc:spChg>
        <pc:spChg chg="mod">
          <ac:chgData name="Ulvi Pallase" userId="4b0fbb22-8f0c-48d7-8cec-91e6b258ebb8" providerId="ADAL" clId="{F81210D3-9102-47A1-9E04-2CD3C74ACAD0}" dt="2023-08-15T10:41:45.721" v="510" actId="255"/>
          <ac:spMkLst>
            <pc:docMk/>
            <pc:sldMk cId="0" sldId="266"/>
            <ac:spMk id="24585" creationId="{00000000-0000-0000-0000-000000000000}"/>
          </ac:spMkLst>
        </pc:spChg>
        <pc:grpChg chg="mod">
          <ac:chgData name="Ulvi Pallase" userId="4b0fbb22-8f0c-48d7-8cec-91e6b258ebb8" providerId="ADAL" clId="{F81210D3-9102-47A1-9E04-2CD3C74ACAD0}" dt="2023-08-15T09:40:13.546" v="109" actId="14100"/>
          <ac:grpSpMkLst>
            <pc:docMk/>
            <pc:sldMk cId="0" sldId="266"/>
            <ac:grpSpMk id="24578" creationId="{00000000-0000-0000-0000-000000000000}"/>
          </ac:grpSpMkLst>
        </pc:grpChg>
      </pc:sldChg>
      <pc:sldChg chg="modSp mod">
        <pc:chgData name="Ulvi Pallase" userId="4b0fbb22-8f0c-48d7-8cec-91e6b258ebb8" providerId="ADAL" clId="{F81210D3-9102-47A1-9E04-2CD3C74ACAD0}" dt="2023-08-15T10:41:32.808" v="509" actId="14100"/>
        <pc:sldMkLst>
          <pc:docMk/>
          <pc:sldMk cId="0" sldId="268"/>
        </pc:sldMkLst>
        <pc:spChg chg="mod">
          <ac:chgData name="Ulvi Pallase" userId="4b0fbb22-8f0c-48d7-8cec-91e6b258ebb8" providerId="ADAL" clId="{F81210D3-9102-47A1-9E04-2CD3C74ACAD0}" dt="2023-08-15T10:19:50.487" v="325" actId="1076"/>
          <ac:spMkLst>
            <pc:docMk/>
            <pc:sldMk cId="0" sldId="268"/>
            <ac:spMk id="185" creationId="{00000000-0000-0000-0000-000000000000}"/>
          </ac:spMkLst>
        </pc:spChg>
        <pc:spChg chg="mod">
          <ac:chgData name="Ulvi Pallase" userId="4b0fbb22-8f0c-48d7-8cec-91e6b258ebb8" providerId="ADAL" clId="{F81210D3-9102-47A1-9E04-2CD3C74ACAD0}" dt="2023-08-15T09:41:52.446" v="121" actId="20578"/>
          <ac:spMkLst>
            <pc:docMk/>
            <pc:sldMk cId="0" sldId="268"/>
            <ac:spMk id="26630" creationId="{00000000-0000-0000-0000-000000000000}"/>
          </ac:spMkLst>
        </pc:spChg>
        <pc:spChg chg="mod">
          <ac:chgData name="Ulvi Pallase" userId="4b0fbb22-8f0c-48d7-8cec-91e6b258ebb8" providerId="ADAL" clId="{F81210D3-9102-47A1-9E04-2CD3C74ACAD0}" dt="2023-08-15T10:41:32.808" v="509" actId="14100"/>
          <ac:spMkLst>
            <pc:docMk/>
            <pc:sldMk cId="0" sldId="268"/>
            <ac:spMk id="26633" creationId="{00000000-0000-0000-0000-000000000000}"/>
          </ac:spMkLst>
        </pc:spChg>
        <pc:grpChg chg="mod">
          <ac:chgData name="Ulvi Pallase" userId="4b0fbb22-8f0c-48d7-8cec-91e6b258ebb8" providerId="ADAL" clId="{F81210D3-9102-47A1-9E04-2CD3C74ACAD0}" dt="2023-08-15T10:19:26.799" v="321" actId="14100"/>
          <ac:grpSpMkLst>
            <pc:docMk/>
            <pc:sldMk cId="0" sldId="268"/>
            <ac:grpSpMk id="26626" creationId="{00000000-0000-0000-0000-000000000000}"/>
          </ac:grpSpMkLst>
        </pc:grpChg>
        <pc:grpChg chg="mod">
          <ac:chgData name="Ulvi Pallase" userId="4b0fbb22-8f0c-48d7-8cec-91e6b258ebb8" providerId="ADAL" clId="{F81210D3-9102-47A1-9E04-2CD3C74ACAD0}" dt="2023-08-15T10:19:29.543" v="322" actId="14100"/>
          <ac:grpSpMkLst>
            <pc:docMk/>
            <pc:sldMk cId="0" sldId="268"/>
            <ac:grpSpMk id="26627" creationId="{00000000-0000-0000-0000-000000000000}"/>
          </ac:grpSpMkLst>
        </pc:grpChg>
      </pc:sldChg>
      <pc:sldChg chg="modSp mod">
        <pc:chgData name="Ulvi Pallase" userId="4b0fbb22-8f0c-48d7-8cec-91e6b258ebb8" providerId="ADAL" clId="{F81210D3-9102-47A1-9E04-2CD3C74ACAD0}" dt="2023-08-15T10:41:18.506" v="508" actId="14100"/>
        <pc:sldMkLst>
          <pc:docMk/>
          <pc:sldMk cId="0" sldId="270"/>
        </pc:sldMkLst>
        <pc:spChg chg="mod">
          <ac:chgData name="Ulvi Pallase" userId="4b0fbb22-8f0c-48d7-8cec-91e6b258ebb8" providerId="ADAL" clId="{F81210D3-9102-47A1-9E04-2CD3C74ACAD0}" dt="2023-08-15T10:20:32.319" v="328" actId="1076"/>
          <ac:spMkLst>
            <pc:docMk/>
            <pc:sldMk cId="0" sldId="270"/>
            <ac:spMk id="198" creationId="{00000000-0000-0000-0000-000000000000}"/>
          </ac:spMkLst>
        </pc:spChg>
        <pc:spChg chg="mod">
          <ac:chgData name="Ulvi Pallase" userId="4b0fbb22-8f0c-48d7-8cec-91e6b258ebb8" providerId="ADAL" clId="{F81210D3-9102-47A1-9E04-2CD3C74ACAD0}" dt="2023-08-15T10:41:18.506" v="508" actId="14100"/>
          <ac:spMkLst>
            <pc:docMk/>
            <pc:sldMk cId="0" sldId="270"/>
            <ac:spMk id="29705" creationId="{00000000-0000-0000-0000-000000000000}"/>
          </ac:spMkLst>
        </pc:spChg>
        <pc:grpChg chg="mod">
          <ac:chgData name="Ulvi Pallase" userId="4b0fbb22-8f0c-48d7-8cec-91e6b258ebb8" providerId="ADAL" clId="{F81210D3-9102-47A1-9E04-2CD3C74ACAD0}" dt="2023-08-15T10:20:26.040" v="327" actId="14100"/>
          <ac:grpSpMkLst>
            <pc:docMk/>
            <pc:sldMk cId="0" sldId="270"/>
            <ac:grpSpMk id="29698" creationId="{00000000-0000-0000-0000-000000000000}"/>
          </ac:grpSpMkLst>
        </pc:grpChg>
        <pc:grpChg chg="mod">
          <ac:chgData name="Ulvi Pallase" userId="4b0fbb22-8f0c-48d7-8cec-91e6b258ebb8" providerId="ADAL" clId="{F81210D3-9102-47A1-9E04-2CD3C74ACAD0}" dt="2023-08-15T10:20:19.944" v="326" actId="14100"/>
          <ac:grpSpMkLst>
            <pc:docMk/>
            <pc:sldMk cId="0" sldId="270"/>
            <ac:grpSpMk id="29699" creationId="{00000000-0000-0000-0000-000000000000}"/>
          </ac:grpSpMkLst>
        </pc:grpChg>
      </pc:sldChg>
      <pc:sldChg chg="modSp del mod">
        <pc:chgData name="Ulvi Pallase" userId="4b0fbb22-8f0c-48d7-8cec-91e6b258ebb8" providerId="ADAL" clId="{F81210D3-9102-47A1-9E04-2CD3C74ACAD0}" dt="2023-08-15T10:05:19.866" v="239" actId="2696"/>
        <pc:sldMkLst>
          <pc:docMk/>
          <pc:sldMk cId="1328511263" sldId="274"/>
        </pc:sldMkLst>
        <pc:spChg chg="mod">
          <ac:chgData name="Ulvi Pallase" userId="4b0fbb22-8f0c-48d7-8cec-91e6b258ebb8" providerId="ADAL" clId="{F81210D3-9102-47A1-9E04-2CD3C74ACAD0}" dt="2023-08-15T09:55:54.213" v="218" actId="179"/>
          <ac:spMkLst>
            <pc:docMk/>
            <pc:sldMk cId="1328511263" sldId="274"/>
            <ac:spMk id="26633" creationId="{00000000-0000-0000-0000-000000000000}"/>
          </ac:spMkLst>
        </pc:spChg>
      </pc:sldChg>
      <pc:sldChg chg="addSp delSp modSp del mod">
        <pc:chgData name="Ulvi Pallase" userId="4b0fbb22-8f0c-48d7-8cec-91e6b258ebb8" providerId="ADAL" clId="{F81210D3-9102-47A1-9E04-2CD3C74ACAD0}" dt="2023-08-15T10:03:43.614" v="233" actId="2696"/>
        <pc:sldMkLst>
          <pc:docMk/>
          <pc:sldMk cId="3302696945" sldId="276"/>
        </pc:sldMkLst>
        <pc:spChg chg="add del mod">
          <ac:chgData name="Ulvi Pallase" userId="4b0fbb22-8f0c-48d7-8cec-91e6b258ebb8" providerId="ADAL" clId="{F81210D3-9102-47A1-9E04-2CD3C74ACAD0}" dt="2023-08-15T09:58:59.555" v="231" actId="478"/>
          <ac:spMkLst>
            <pc:docMk/>
            <pc:sldMk cId="3302696945" sldId="276"/>
            <ac:spMk id="3" creationId="{5FC0A411-98D6-37B2-1013-8CC86995489F}"/>
          </ac:spMkLst>
        </pc:spChg>
        <pc:spChg chg="add del">
          <ac:chgData name="Ulvi Pallase" userId="4b0fbb22-8f0c-48d7-8cec-91e6b258ebb8" providerId="ADAL" clId="{F81210D3-9102-47A1-9E04-2CD3C74ACAD0}" dt="2023-08-15T09:58:59.555" v="231" actId="478"/>
          <ac:spMkLst>
            <pc:docMk/>
            <pc:sldMk cId="3302696945" sldId="276"/>
            <ac:spMk id="29700" creationId="{00000000-0000-0000-0000-000000000000}"/>
          </ac:spMkLst>
        </pc:spChg>
        <pc:grpChg chg="del">
          <ac:chgData name="Ulvi Pallase" userId="4b0fbb22-8f0c-48d7-8cec-91e6b258ebb8" providerId="ADAL" clId="{F81210D3-9102-47A1-9E04-2CD3C74ACAD0}" dt="2023-08-15T09:59:40.774" v="232" actId="21"/>
          <ac:grpSpMkLst>
            <pc:docMk/>
            <pc:sldMk cId="3302696945" sldId="276"/>
            <ac:grpSpMk id="29698" creationId="{00000000-0000-0000-0000-000000000000}"/>
          </ac:grpSpMkLst>
        </pc:grpChg>
      </pc:sldChg>
      <pc:sldChg chg="modSp mod">
        <pc:chgData name="Ulvi Pallase" userId="4b0fbb22-8f0c-48d7-8cec-91e6b258ebb8" providerId="ADAL" clId="{F81210D3-9102-47A1-9E04-2CD3C74ACAD0}" dt="2023-08-15T10:40:37.116" v="504" actId="14100"/>
        <pc:sldMkLst>
          <pc:docMk/>
          <pc:sldMk cId="2747611075" sldId="278"/>
        </pc:sldMkLst>
        <pc:spChg chg="mod">
          <ac:chgData name="Ulvi Pallase" userId="4b0fbb22-8f0c-48d7-8cec-91e6b258ebb8" providerId="ADAL" clId="{F81210D3-9102-47A1-9E04-2CD3C74ACAD0}" dt="2023-08-15T10:40:37.116" v="504" actId="14100"/>
          <ac:spMkLst>
            <pc:docMk/>
            <pc:sldMk cId="2747611075" sldId="278"/>
            <ac:spMk id="3" creationId="{3955A0FF-6218-E095-B891-F01155B465DB}"/>
          </ac:spMkLst>
        </pc:spChg>
        <pc:spChg chg="mod">
          <ac:chgData name="Ulvi Pallase" userId="4b0fbb22-8f0c-48d7-8cec-91e6b258ebb8" providerId="ADAL" clId="{F81210D3-9102-47A1-9E04-2CD3C74ACAD0}" dt="2023-08-15T10:21:34.865" v="334" actId="255"/>
          <ac:spMkLst>
            <pc:docMk/>
            <pc:sldMk cId="2747611075" sldId="278"/>
            <ac:spMk id="198" creationId="{00000000-0000-0000-0000-000000000000}"/>
          </ac:spMkLst>
        </pc:spChg>
        <pc:spChg chg="mod">
          <ac:chgData name="Ulvi Pallase" userId="4b0fbb22-8f0c-48d7-8cec-91e6b258ebb8" providerId="ADAL" clId="{F81210D3-9102-47A1-9E04-2CD3C74ACAD0}" dt="2023-08-15T10:11:53.136" v="276" actId="14100"/>
          <ac:spMkLst>
            <pc:docMk/>
            <pc:sldMk cId="2747611075" sldId="278"/>
            <ac:spMk id="29702" creationId="{00000000-0000-0000-0000-000000000000}"/>
          </ac:spMkLst>
        </pc:spChg>
        <pc:grpChg chg="mod">
          <ac:chgData name="Ulvi Pallase" userId="4b0fbb22-8f0c-48d7-8cec-91e6b258ebb8" providerId="ADAL" clId="{F81210D3-9102-47A1-9E04-2CD3C74ACAD0}" dt="2023-08-15T10:21:21.679" v="332" actId="14100"/>
          <ac:grpSpMkLst>
            <pc:docMk/>
            <pc:sldMk cId="2747611075" sldId="278"/>
            <ac:grpSpMk id="29698" creationId="{00000000-0000-0000-0000-000000000000}"/>
          </ac:grpSpMkLst>
        </pc:grpChg>
        <pc:grpChg chg="mod">
          <ac:chgData name="Ulvi Pallase" userId="4b0fbb22-8f0c-48d7-8cec-91e6b258ebb8" providerId="ADAL" clId="{F81210D3-9102-47A1-9E04-2CD3C74ACAD0}" dt="2023-08-15T10:21:18.366" v="331" actId="14100"/>
          <ac:grpSpMkLst>
            <pc:docMk/>
            <pc:sldMk cId="2747611075" sldId="278"/>
            <ac:grpSpMk id="29699" creationId="{00000000-0000-0000-0000-000000000000}"/>
          </ac:grpSpMkLst>
        </pc:grpChg>
      </pc:sldChg>
      <pc:sldChg chg="modSp mod">
        <pc:chgData name="Ulvi Pallase" userId="4b0fbb22-8f0c-48d7-8cec-91e6b258ebb8" providerId="ADAL" clId="{F81210D3-9102-47A1-9E04-2CD3C74ACAD0}" dt="2023-08-15T10:39:42.718" v="501" actId="14100"/>
        <pc:sldMkLst>
          <pc:docMk/>
          <pc:sldMk cId="2990197701" sldId="279"/>
        </pc:sldMkLst>
        <pc:spChg chg="mod">
          <ac:chgData name="Ulvi Pallase" userId="4b0fbb22-8f0c-48d7-8cec-91e6b258ebb8" providerId="ADAL" clId="{F81210D3-9102-47A1-9E04-2CD3C74ACAD0}" dt="2023-08-15T10:39:42.718" v="501" actId="14100"/>
          <ac:spMkLst>
            <pc:docMk/>
            <pc:sldMk cId="2990197701" sldId="279"/>
            <ac:spMk id="3" creationId="{067FD2E6-9A05-FF78-3E0C-1518DE457380}"/>
          </ac:spMkLst>
        </pc:spChg>
        <pc:grpChg chg="mod">
          <ac:chgData name="Ulvi Pallase" userId="4b0fbb22-8f0c-48d7-8cec-91e6b258ebb8" providerId="ADAL" clId="{F81210D3-9102-47A1-9E04-2CD3C74ACAD0}" dt="2023-08-15T10:18:05.991" v="313" actId="14100"/>
          <ac:grpSpMkLst>
            <pc:docMk/>
            <pc:sldMk cId="2990197701" sldId="279"/>
            <ac:grpSpMk id="29698" creationId="{00000000-0000-0000-0000-000000000000}"/>
          </ac:grpSpMkLst>
        </pc:grpChg>
      </pc:sldChg>
      <pc:sldChg chg="modSp mod">
        <pc:chgData name="Ulvi Pallase" userId="4b0fbb22-8f0c-48d7-8cec-91e6b258ebb8" providerId="ADAL" clId="{F81210D3-9102-47A1-9E04-2CD3C74ACAD0}" dt="2023-08-15T10:39:09.043" v="498" actId="1076"/>
        <pc:sldMkLst>
          <pc:docMk/>
          <pc:sldMk cId="3734712647" sldId="281"/>
        </pc:sldMkLst>
        <pc:spChg chg="mod">
          <ac:chgData name="Ulvi Pallase" userId="4b0fbb22-8f0c-48d7-8cec-91e6b258ebb8" providerId="ADAL" clId="{F81210D3-9102-47A1-9E04-2CD3C74ACAD0}" dt="2023-08-15T10:38:42.178" v="493" actId="1076"/>
          <ac:spMkLst>
            <pc:docMk/>
            <pc:sldMk cId="3734712647" sldId="281"/>
            <ac:spMk id="198" creationId="{00000000-0000-0000-0000-000000000000}"/>
          </ac:spMkLst>
        </pc:spChg>
        <pc:spChg chg="mod">
          <ac:chgData name="Ulvi Pallase" userId="4b0fbb22-8f0c-48d7-8cec-91e6b258ebb8" providerId="ADAL" clId="{F81210D3-9102-47A1-9E04-2CD3C74ACAD0}" dt="2023-08-15T10:38:38.275" v="492" actId="1076"/>
          <ac:spMkLst>
            <pc:docMk/>
            <pc:sldMk cId="3734712647" sldId="281"/>
            <ac:spMk id="29702" creationId="{00000000-0000-0000-0000-000000000000}"/>
          </ac:spMkLst>
        </pc:spChg>
        <pc:spChg chg="mod">
          <ac:chgData name="Ulvi Pallase" userId="4b0fbb22-8f0c-48d7-8cec-91e6b258ebb8" providerId="ADAL" clId="{F81210D3-9102-47A1-9E04-2CD3C74ACAD0}" dt="2023-08-15T10:39:09.043" v="498" actId="1076"/>
          <ac:spMkLst>
            <pc:docMk/>
            <pc:sldMk cId="3734712647" sldId="281"/>
            <ac:spMk id="29705" creationId="{00000000-0000-0000-0000-000000000000}"/>
          </ac:spMkLst>
        </pc:spChg>
        <pc:grpChg chg="mod">
          <ac:chgData name="Ulvi Pallase" userId="4b0fbb22-8f0c-48d7-8cec-91e6b258ebb8" providerId="ADAL" clId="{F81210D3-9102-47A1-9E04-2CD3C74ACAD0}" dt="2023-08-15T10:39:01.483" v="497" actId="14100"/>
          <ac:grpSpMkLst>
            <pc:docMk/>
            <pc:sldMk cId="3734712647" sldId="281"/>
            <ac:grpSpMk id="29698" creationId="{00000000-0000-0000-0000-000000000000}"/>
          </ac:grpSpMkLst>
        </pc:grpChg>
        <pc:grpChg chg="mod">
          <ac:chgData name="Ulvi Pallase" userId="4b0fbb22-8f0c-48d7-8cec-91e6b258ebb8" providerId="ADAL" clId="{F81210D3-9102-47A1-9E04-2CD3C74ACAD0}" dt="2023-08-15T10:22:06.471" v="335" actId="14100"/>
          <ac:grpSpMkLst>
            <pc:docMk/>
            <pc:sldMk cId="3734712647" sldId="281"/>
            <ac:grpSpMk id="29699" creationId="{00000000-0000-0000-0000-000000000000}"/>
          </ac:grpSpMkLst>
        </pc:grpChg>
      </pc:sldChg>
      <pc:sldChg chg="modSp mod">
        <pc:chgData name="Ulvi Pallase" userId="4b0fbb22-8f0c-48d7-8cec-91e6b258ebb8" providerId="ADAL" clId="{F81210D3-9102-47A1-9E04-2CD3C74ACAD0}" dt="2023-08-15T10:37:24.582" v="483" actId="1076"/>
        <pc:sldMkLst>
          <pc:docMk/>
          <pc:sldMk cId="1250226511" sldId="283"/>
        </pc:sldMkLst>
        <pc:spChg chg="mod">
          <ac:chgData name="Ulvi Pallase" userId="4b0fbb22-8f0c-48d7-8cec-91e6b258ebb8" providerId="ADAL" clId="{F81210D3-9102-47A1-9E04-2CD3C74ACAD0}" dt="2023-08-15T10:37:23.867" v="482" actId="1076"/>
          <ac:spMkLst>
            <pc:docMk/>
            <pc:sldMk cId="1250226511" sldId="283"/>
            <ac:spMk id="198" creationId="{00000000-0000-0000-0000-000000000000}"/>
          </ac:spMkLst>
        </pc:spChg>
        <pc:spChg chg="mod">
          <ac:chgData name="Ulvi Pallase" userId="4b0fbb22-8f0c-48d7-8cec-91e6b258ebb8" providerId="ADAL" clId="{F81210D3-9102-47A1-9E04-2CD3C74ACAD0}" dt="2023-08-15T10:31:43.223" v="386" actId="14100"/>
          <ac:spMkLst>
            <pc:docMk/>
            <pc:sldMk cId="1250226511" sldId="283"/>
            <ac:spMk id="29702" creationId="{00000000-0000-0000-0000-000000000000}"/>
          </ac:spMkLst>
        </pc:spChg>
        <pc:spChg chg="mod">
          <ac:chgData name="Ulvi Pallase" userId="4b0fbb22-8f0c-48d7-8cec-91e6b258ebb8" providerId="ADAL" clId="{F81210D3-9102-47A1-9E04-2CD3C74ACAD0}" dt="2023-08-15T10:37:09.516" v="479" actId="1076"/>
          <ac:spMkLst>
            <pc:docMk/>
            <pc:sldMk cId="1250226511" sldId="283"/>
            <ac:spMk id="29704" creationId="{00000000-0000-0000-0000-000000000000}"/>
          </ac:spMkLst>
        </pc:spChg>
        <pc:spChg chg="mod">
          <ac:chgData name="Ulvi Pallase" userId="4b0fbb22-8f0c-48d7-8cec-91e6b258ebb8" providerId="ADAL" clId="{F81210D3-9102-47A1-9E04-2CD3C74ACAD0}" dt="2023-08-15T10:37:12.275" v="480" actId="1076"/>
          <ac:spMkLst>
            <pc:docMk/>
            <pc:sldMk cId="1250226511" sldId="283"/>
            <ac:spMk id="29705" creationId="{00000000-0000-0000-0000-000000000000}"/>
          </ac:spMkLst>
        </pc:spChg>
        <pc:grpChg chg="mod">
          <ac:chgData name="Ulvi Pallase" userId="4b0fbb22-8f0c-48d7-8cec-91e6b258ebb8" providerId="ADAL" clId="{F81210D3-9102-47A1-9E04-2CD3C74ACAD0}" dt="2023-08-15T10:37:24.582" v="483" actId="1076"/>
          <ac:grpSpMkLst>
            <pc:docMk/>
            <pc:sldMk cId="1250226511" sldId="283"/>
            <ac:grpSpMk id="29698" creationId="{00000000-0000-0000-0000-000000000000}"/>
          </ac:grpSpMkLst>
        </pc:grpChg>
        <pc:grpChg chg="mod">
          <ac:chgData name="Ulvi Pallase" userId="4b0fbb22-8f0c-48d7-8cec-91e6b258ebb8" providerId="ADAL" clId="{F81210D3-9102-47A1-9E04-2CD3C74ACAD0}" dt="2023-08-15T10:31:26.239" v="383" actId="14100"/>
          <ac:grpSpMkLst>
            <pc:docMk/>
            <pc:sldMk cId="1250226511" sldId="283"/>
            <ac:grpSpMk id="29699" creationId="{00000000-0000-0000-0000-000000000000}"/>
          </ac:grpSpMkLst>
        </pc:grpChg>
      </pc:sldChg>
      <pc:sldChg chg="modSp mod">
        <pc:chgData name="Ulvi Pallase" userId="4b0fbb22-8f0c-48d7-8cec-91e6b258ebb8" providerId="ADAL" clId="{F81210D3-9102-47A1-9E04-2CD3C74ACAD0}" dt="2023-08-15T10:37:54.211" v="487" actId="1076"/>
        <pc:sldMkLst>
          <pc:docMk/>
          <pc:sldMk cId="968496041" sldId="285"/>
        </pc:sldMkLst>
        <pc:spChg chg="mod">
          <ac:chgData name="Ulvi Pallase" userId="4b0fbb22-8f0c-48d7-8cec-91e6b258ebb8" providerId="ADAL" clId="{F81210D3-9102-47A1-9E04-2CD3C74ACAD0}" dt="2023-08-15T10:37:40.108" v="485" actId="1076"/>
          <ac:spMkLst>
            <pc:docMk/>
            <pc:sldMk cId="968496041" sldId="285"/>
            <ac:spMk id="198" creationId="{00000000-0000-0000-0000-000000000000}"/>
          </ac:spMkLst>
        </pc:spChg>
        <pc:spChg chg="mod">
          <ac:chgData name="Ulvi Pallase" userId="4b0fbb22-8f0c-48d7-8cec-91e6b258ebb8" providerId="ADAL" clId="{F81210D3-9102-47A1-9E04-2CD3C74ACAD0}" dt="2023-08-15T10:29:38.744" v="366" actId="14100"/>
          <ac:spMkLst>
            <pc:docMk/>
            <pc:sldMk cId="968496041" sldId="285"/>
            <ac:spMk id="29702" creationId="{00000000-0000-0000-0000-000000000000}"/>
          </ac:spMkLst>
        </pc:spChg>
        <pc:spChg chg="mod">
          <ac:chgData name="Ulvi Pallase" userId="4b0fbb22-8f0c-48d7-8cec-91e6b258ebb8" providerId="ADAL" clId="{F81210D3-9102-47A1-9E04-2CD3C74ACAD0}" dt="2023-08-15T10:37:54.211" v="487" actId="1076"/>
          <ac:spMkLst>
            <pc:docMk/>
            <pc:sldMk cId="968496041" sldId="285"/>
            <ac:spMk id="29705" creationId="{00000000-0000-0000-0000-000000000000}"/>
          </ac:spMkLst>
        </pc:spChg>
        <pc:grpChg chg="mod">
          <ac:chgData name="Ulvi Pallase" userId="4b0fbb22-8f0c-48d7-8cec-91e6b258ebb8" providerId="ADAL" clId="{F81210D3-9102-47A1-9E04-2CD3C74ACAD0}" dt="2023-08-15T10:30:25.279" v="374" actId="14100"/>
          <ac:grpSpMkLst>
            <pc:docMk/>
            <pc:sldMk cId="968496041" sldId="285"/>
            <ac:grpSpMk id="29698" creationId="{00000000-0000-0000-0000-000000000000}"/>
          </ac:grpSpMkLst>
        </pc:grpChg>
        <pc:grpChg chg="mod">
          <ac:chgData name="Ulvi Pallase" userId="4b0fbb22-8f0c-48d7-8cec-91e6b258ebb8" providerId="ADAL" clId="{F81210D3-9102-47A1-9E04-2CD3C74ACAD0}" dt="2023-08-15T10:32:13.863" v="389" actId="14100"/>
          <ac:grpSpMkLst>
            <pc:docMk/>
            <pc:sldMk cId="968496041" sldId="285"/>
            <ac:grpSpMk id="29699" creationId="{00000000-0000-0000-0000-000000000000}"/>
          </ac:grpSpMkLst>
        </pc:grpChg>
      </pc:sldChg>
      <pc:sldChg chg="modSp mod">
        <pc:chgData name="Ulvi Pallase" userId="4b0fbb22-8f0c-48d7-8cec-91e6b258ebb8" providerId="ADAL" clId="{F81210D3-9102-47A1-9E04-2CD3C74ACAD0}" dt="2023-08-15T10:38:00.787" v="488" actId="1076"/>
        <pc:sldMkLst>
          <pc:docMk/>
          <pc:sldMk cId="1520169757" sldId="286"/>
        </pc:sldMkLst>
        <pc:spChg chg="mod">
          <ac:chgData name="Ulvi Pallase" userId="4b0fbb22-8f0c-48d7-8cec-91e6b258ebb8" providerId="ADAL" clId="{F81210D3-9102-47A1-9E04-2CD3C74ACAD0}" dt="2023-08-15T10:38:00.787" v="488" actId="1076"/>
          <ac:spMkLst>
            <pc:docMk/>
            <pc:sldMk cId="1520169757" sldId="286"/>
            <ac:spMk id="29705" creationId="{00000000-0000-0000-0000-000000000000}"/>
          </ac:spMkLst>
        </pc:spChg>
      </pc:sldChg>
    </pc:docChg>
  </pc:docChgLst>
  <pc:docChgLst>
    <pc:chgData name="Käti Teär-Riisaar" userId="d9eacbee-2c90-485e-91e2-30e45fdabd13" providerId="ADAL" clId="{0B8F683C-7174-4AD4-B97E-1472756260CE}"/>
    <pc:docChg chg="modSld">
      <pc:chgData name="Käti Teär-Riisaar" userId="d9eacbee-2c90-485e-91e2-30e45fdabd13" providerId="ADAL" clId="{0B8F683C-7174-4AD4-B97E-1472756260CE}" dt="2022-09-15T14:50:54.415" v="0"/>
      <pc:docMkLst>
        <pc:docMk/>
      </pc:docMkLst>
      <pc:sldChg chg="modSp mod">
        <pc:chgData name="Käti Teär-Riisaar" userId="d9eacbee-2c90-485e-91e2-30e45fdabd13" providerId="ADAL" clId="{0B8F683C-7174-4AD4-B97E-1472756260CE}" dt="2022-09-15T14:50:54.415" v="0"/>
        <pc:sldMkLst>
          <pc:docMk/>
          <pc:sldMk cId="0" sldId="268"/>
        </pc:sldMkLst>
        <pc:spChg chg="mod">
          <ac:chgData name="Käti Teär-Riisaar" userId="d9eacbee-2c90-485e-91e2-30e45fdabd13" providerId="ADAL" clId="{0B8F683C-7174-4AD4-B97E-1472756260CE}" dt="2022-09-15T14:50:54.415" v="0"/>
          <ac:spMkLst>
            <pc:docMk/>
            <pc:sldMk cId="0" sldId="268"/>
            <ac:spMk id="26633" creationId="{00000000-0000-0000-0000-000000000000}"/>
          </ac:spMkLst>
        </pc:spChg>
      </pc:sldChg>
    </pc:docChg>
  </pc:docChgLst>
  <pc:docChgLst>
    <pc:chgData name="Käti Teär-Riisaar" userId="d9eacbee-2c90-485e-91e2-30e45fdabd13" providerId="ADAL" clId="{F0E199DD-FE1B-4F12-8F35-08EB0143AF6F}"/>
    <pc:docChg chg="undo custSel addSld delSld modSld sldOrd">
      <pc:chgData name="Käti Teär-Riisaar" userId="d9eacbee-2c90-485e-91e2-30e45fdabd13" providerId="ADAL" clId="{F0E199DD-FE1B-4F12-8F35-08EB0143AF6F}" dt="2023-08-03T14:28:31.469" v="810" actId="1076"/>
      <pc:docMkLst>
        <pc:docMk/>
      </pc:docMkLst>
      <pc:sldChg chg="modSp mod">
        <pc:chgData name="Käti Teär-Riisaar" userId="d9eacbee-2c90-485e-91e2-30e45fdabd13" providerId="ADAL" clId="{F0E199DD-FE1B-4F12-8F35-08EB0143AF6F}" dt="2023-08-03T12:22:46.618" v="9" actId="179"/>
        <pc:sldMkLst>
          <pc:docMk/>
          <pc:sldMk cId="0" sldId="257"/>
        </pc:sldMkLst>
        <pc:spChg chg="mod">
          <ac:chgData name="Käti Teär-Riisaar" userId="d9eacbee-2c90-485e-91e2-30e45fdabd13" providerId="ADAL" clId="{F0E199DD-FE1B-4F12-8F35-08EB0143AF6F}" dt="2023-08-03T12:22:46.618" v="9" actId="179"/>
          <ac:spMkLst>
            <pc:docMk/>
            <pc:sldMk cId="0" sldId="257"/>
            <ac:spMk id="116" creationId="{00000000-0000-0000-0000-000000000000}"/>
          </ac:spMkLst>
        </pc:spChg>
      </pc:sldChg>
      <pc:sldChg chg="modSp mod setBg">
        <pc:chgData name="Käti Teär-Riisaar" userId="d9eacbee-2c90-485e-91e2-30e45fdabd13" providerId="ADAL" clId="{F0E199DD-FE1B-4F12-8F35-08EB0143AF6F}" dt="2023-08-03T13:07:57.094" v="124"/>
        <pc:sldMkLst>
          <pc:docMk/>
          <pc:sldMk cId="0" sldId="258"/>
        </pc:sldMkLst>
        <pc:spChg chg="mod">
          <ac:chgData name="Käti Teär-Riisaar" userId="d9eacbee-2c90-485e-91e2-30e45fdabd13" providerId="ADAL" clId="{F0E199DD-FE1B-4F12-8F35-08EB0143AF6F}" dt="2023-08-03T12:37:37.034" v="26" actId="20577"/>
          <ac:spMkLst>
            <pc:docMk/>
            <pc:sldMk cId="0" sldId="258"/>
            <ac:spMk id="120" creationId="{00000000-0000-0000-0000-000000000000}"/>
          </ac:spMkLst>
        </pc:spChg>
        <pc:spChg chg="mod">
          <ac:chgData name="Käti Teär-Riisaar" userId="d9eacbee-2c90-485e-91e2-30e45fdabd13" providerId="ADAL" clId="{F0E199DD-FE1B-4F12-8F35-08EB0143AF6F}" dt="2023-08-03T12:36:40.319" v="20" actId="20577"/>
          <ac:spMkLst>
            <pc:docMk/>
            <pc:sldMk cId="0" sldId="258"/>
            <ac:spMk id="16386" creationId="{00000000-0000-0000-0000-000000000000}"/>
          </ac:spMkLst>
        </pc:spChg>
      </pc:sldChg>
      <pc:sldChg chg="modSp mod setBg">
        <pc:chgData name="Käti Teär-Riisaar" userId="d9eacbee-2c90-485e-91e2-30e45fdabd13" providerId="ADAL" clId="{F0E199DD-FE1B-4F12-8F35-08EB0143AF6F}" dt="2023-08-03T14:23:56.330" v="793" actId="14100"/>
        <pc:sldMkLst>
          <pc:docMk/>
          <pc:sldMk cId="0" sldId="259"/>
        </pc:sldMkLst>
        <pc:spChg chg="mod">
          <ac:chgData name="Käti Teär-Riisaar" userId="d9eacbee-2c90-485e-91e2-30e45fdabd13" providerId="ADAL" clId="{F0E199DD-FE1B-4F12-8F35-08EB0143AF6F}" dt="2023-08-03T14:00:44.544" v="548" actId="207"/>
          <ac:spMkLst>
            <pc:docMk/>
            <pc:sldMk cId="0" sldId="259"/>
            <ac:spMk id="11" creationId="{4DC59EE2-E354-44CE-8149-6896F83DD4AD}"/>
          </ac:spMkLst>
        </pc:spChg>
        <pc:spChg chg="mod">
          <ac:chgData name="Käti Teär-Riisaar" userId="d9eacbee-2c90-485e-91e2-30e45fdabd13" providerId="ADAL" clId="{F0E199DD-FE1B-4F12-8F35-08EB0143AF6F}" dt="2023-08-03T14:23:43.507" v="790" actId="1076"/>
          <ac:spMkLst>
            <pc:docMk/>
            <pc:sldMk cId="0" sldId="259"/>
            <ac:spMk id="124" creationId="{00000000-0000-0000-0000-000000000000}"/>
          </ac:spMkLst>
        </pc:spChg>
        <pc:spChg chg="mod">
          <ac:chgData name="Käti Teär-Riisaar" userId="d9eacbee-2c90-485e-91e2-30e45fdabd13" providerId="ADAL" clId="{F0E199DD-FE1B-4F12-8F35-08EB0143AF6F}" dt="2023-08-03T12:39:38.654" v="30"/>
          <ac:spMkLst>
            <pc:docMk/>
            <pc:sldMk cId="0" sldId="259"/>
            <ac:spMk id="17412" creationId="{00000000-0000-0000-0000-000000000000}"/>
          </ac:spMkLst>
        </pc:spChg>
        <pc:spChg chg="mod">
          <ac:chgData name="Käti Teär-Riisaar" userId="d9eacbee-2c90-485e-91e2-30e45fdabd13" providerId="ADAL" clId="{F0E199DD-FE1B-4F12-8F35-08EB0143AF6F}" dt="2023-08-03T14:23:40.008" v="789" actId="1076"/>
          <ac:spMkLst>
            <pc:docMk/>
            <pc:sldMk cId="0" sldId="259"/>
            <ac:spMk id="17416" creationId="{00000000-0000-0000-0000-000000000000}"/>
          </ac:spMkLst>
        </pc:spChg>
        <pc:grpChg chg="mod">
          <ac:chgData name="Käti Teär-Riisaar" userId="d9eacbee-2c90-485e-91e2-30e45fdabd13" providerId="ADAL" clId="{F0E199DD-FE1B-4F12-8F35-08EB0143AF6F}" dt="2023-08-03T14:23:56.330" v="793" actId="14100"/>
          <ac:grpSpMkLst>
            <pc:docMk/>
            <pc:sldMk cId="0" sldId="259"/>
            <ac:grpSpMk id="17410" creationId="{00000000-0000-0000-0000-000000000000}"/>
          </ac:grpSpMkLst>
        </pc:grpChg>
        <pc:grpChg chg="mod">
          <ac:chgData name="Käti Teär-Riisaar" userId="d9eacbee-2c90-485e-91e2-30e45fdabd13" providerId="ADAL" clId="{F0E199DD-FE1B-4F12-8F35-08EB0143AF6F}" dt="2023-08-03T14:23:52.345" v="792" actId="1076"/>
          <ac:grpSpMkLst>
            <pc:docMk/>
            <pc:sldMk cId="0" sldId="259"/>
            <ac:grpSpMk id="17411" creationId="{00000000-0000-0000-0000-000000000000}"/>
          </ac:grpSpMkLst>
        </pc:grpChg>
      </pc:sldChg>
      <pc:sldChg chg="modSp del mod">
        <pc:chgData name="Käti Teär-Riisaar" userId="d9eacbee-2c90-485e-91e2-30e45fdabd13" providerId="ADAL" clId="{F0E199DD-FE1B-4F12-8F35-08EB0143AF6F}" dt="2023-08-03T12:40:04.528" v="31" actId="2696"/>
        <pc:sldMkLst>
          <pc:docMk/>
          <pc:sldMk cId="0" sldId="260"/>
        </pc:sldMkLst>
        <pc:spChg chg="mod">
          <ac:chgData name="Käti Teär-Riisaar" userId="d9eacbee-2c90-485e-91e2-30e45fdabd13" providerId="ADAL" clId="{F0E199DD-FE1B-4F12-8F35-08EB0143AF6F}" dt="2023-08-03T12:39:26.969" v="27"/>
          <ac:spMkLst>
            <pc:docMk/>
            <pc:sldMk cId="0" sldId="260"/>
            <ac:spMk id="18435" creationId="{00000000-0000-0000-0000-000000000000}"/>
          </ac:spMkLst>
        </pc:spChg>
      </pc:sldChg>
      <pc:sldChg chg="modSp mod setBg">
        <pc:chgData name="Käti Teär-Riisaar" userId="d9eacbee-2c90-485e-91e2-30e45fdabd13" providerId="ADAL" clId="{F0E199DD-FE1B-4F12-8F35-08EB0143AF6F}" dt="2023-08-03T13:07:00.041" v="121"/>
        <pc:sldMkLst>
          <pc:docMk/>
          <pc:sldMk cId="0" sldId="261"/>
        </pc:sldMkLst>
        <pc:spChg chg="mod">
          <ac:chgData name="Käti Teär-Riisaar" userId="d9eacbee-2c90-485e-91e2-30e45fdabd13" providerId="ADAL" clId="{F0E199DD-FE1B-4F12-8F35-08EB0143AF6F}" dt="2023-08-03T12:42:30.575" v="55" actId="20577"/>
          <ac:spMkLst>
            <pc:docMk/>
            <pc:sldMk cId="0" sldId="261"/>
            <ac:spMk id="138" creationId="{00000000-0000-0000-0000-000000000000}"/>
          </ac:spMkLst>
        </pc:spChg>
        <pc:spChg chg="mod">
          <ac:chgData name="Käti Teär-Riisaar" userId="d9eacbee-2c90-485e-91e2-30e45fdabd13" providerId="ADAL" clId="{F0E199DD-FE1B-4F12-8F35-08EB0143AF6F}" dt="2023-08-03T12:43:24.603" v="64" actId="20577"/>
          <ac:spMkLst>
            <pc:docMk/>
            <pc:sldMk cId="0" sldId="261"/>
            <ac:spMk id="19459" creationId="{00000000-0000-0000-0000-000000000000}"/>
          </ac:spMkLst>
        </pc:spChg>
      </pc:sldChg>
      <pc:sldChg chg="modSp mod setBg">
        <pc:chgData name="Käti Teär-Riisaar" userId="d9eacbee-2c90-485e-91e2-30e45fdabd13" providerId="ADAL" clId="{F0E199DD-FE1B-4F12-8F35-08EB0143AF6F}" dt="2023-08-03T14:28:31.469" v="810" actId="1076"/>
        <pc:sldMkLst>
          <pc:docMk/>
          <pc:sldMk cId="0" sldId="262"/>
        </pc:sldMkLst>
        <pc:spChg chg="mod">
          <ac:chgData name="Käti Teär-Riisaar" userId="d9eacbee-2c90-485e-91e2-30e45fdabd13" providerId="ADAL" clId="{F0E199DD-FE1B-4F12-8F35-08EB0143AF6F}" dt="2023-08-03T14:28:31.469" v="810" actId="1076"/>
          <ac:spMkLst>
            <pc:docMk/>
            <pc:sldMk cId="0" sldId="262"/>
            <ac:spMk id="146" creationId="{00000000-0000-0000-0000-000000000000}"/>
          </ac:spMkLst>
        </pc:spChg>
        <pc:spChg chg="mod">
          <ac:chgData name="Käti Teär-Riisaar" userId="d9eacbee-2c90-485e-91e2-30e45fdabd13" providerId="ADAL" clId="{F0E199DD-FE1B-4F12-8F35-08EB0143AF6F}" dt="2023-08-03T14:28:10.759" v="806" actId="1076"/>
          <ac:spMkLst>
            <pc:docMk/>
            <pc:sldMk cId="0" sldId="262"/>
            <ac:spMk id="20484" creationId="{00000000-0000-0000-0000-000000000000}"/>
          </ac:spMkLst>
        </pc:spChg>
        <pc:spChg chg="mod">
          <ac:chgData name="Käti Teär-Riisaar" userId="d9eacbee-2c90-485e-91e2-30e45fdabd13" providerId="ADAL" clId="{F0E199DD-FE1B-4F12-8F35-08EB0143AF6F}" dt="2023-08-03T14:28:25.326" v="809" actId="14100"/>
          <ac:spMkLst>
            <pc:docMk/>
            <pc:sldMk cId="0" sldId="262"/>
            <ac:spMk id="20486" creationId="{00000000-0000-0000-0000-000000000000}"/>
          </ac:spMkLst>
        </pc:spChg>
        <pc:spChg chg="mod">
          <ac:chgData name="Käti Teär-Riisaar" userId="d9eacbee-2c90-485e-91e2-30e45fdabd13" providerId="ADAL" clId="{F0E199DD-FE1B-4F12-8F35-08EB0143AF6F}" dt="2023-08-03T13:10:54.172" v="137" actId="1076"/>
          <ac:spMkLst>
            <pc:docMk/>
            <pc:sldMk cId="0" sldId="262"/>
            <ac:spMk id="20488" creationId="{00000000-0000-0000-0000-000000000000}"/>
          </ac:spMkLst>
        </pc:spChg>
        <pc:spChg chg="mod">
          <ac:chgData name="Käti Teär-Riisaar" userId="d9eacbee-2c90-485e-91e2-30e45fdabd13" providerId="ADAL" clId="{F0E199DD-FE1B-4F12-8F35-08EB0143AF6F}" dt="2023-08-03T14:01:21.923" v="550" actId="207"/>
          <ac:spMkLst>
            <pc:docMk/>
            <pc:sldMk cId="0" sldId="262"/>
            <ac:spMk id="20489" creationId="{00000000-0000-0000-0000-000000000000}"/>
          </ac:spMkLst>
        </pc:spChg>
        <pc:grpChg chg="mod">
          <ac:chgData name="Käti Teär-Riisaar" userId="d9eacbee-2c90-485e-91e2-30e45fdabd13" providerId="ADAL" clId="{F0E199DD-FE1B-4F12-8F35-08EB0143AF6F}" dt="2023-08-03T14:28:05.836" v="805" actId="1076"/>
          <ac:grpSpMkLst>
            <pc:docMk/>
            <pc:sldMk cId="0" sldId="262"/>
            <ac:grpSpMk id="20482" creationId="{00000000-0000-0000-0000-000000000000}"/>
          </ac:grpSpMkLst>
        </pc:grpChg>
        <pc:grpChg chg="mod">
          <ac:chgData name="Käti Teär-Riisaar" userId="d9eacbee-2c90-485e-91e2-30e45fdabd13" providerId="ADAL" clId="{F0E199DD-FE1B-4F12-8F35-08EB0143AF6F}" dt="2023-08-03T14:27:59.125" v="804" actId="14100"/>
          <ac:grpSpMkLst>
            <pc:docMk/>
            <pc:sldMk cId="0" sldId="262"/>
            <ac:grpSpMk id="20483" creationId="{00000000-0000-0000-0000-000000000000}"/>
          </ac:grpSpMkLst>
        </pc:grpChg>
      </pc:sldChg>
      <pc:sldChg chg="modSp mod">
        <pc:chgData name="Käti Teär-Riisaar" userId="d9eacbee-2c90-485e-91e2-30e45fdabd13" providerId="ADAL" clId="{F0E199DD-FE1B-4F12-8F35-08EB0143AF6F}" dt="2023-08-03T13:13:05.557" v="149" actId="27636"/>
        <pc:sldMkLst>
          <pc:docMk/>
          <pc:sldMk cId="0" sldId="263"/>
        </pc:sldMkLst>
        <pc:spChg chg="mod">
          <ac:chgData name="Käti Teär-Riisaar" userId="d9eacbee-2c90-485e-91e2-30e45fdabd13" providerId="ADAL" clId="{F0E199DD-FE1B-4F12-8F35-08EB0143AF6F}" dt="2023-08-03T13:13:05.557" v="149" actId="27636"/>
          <ac:spMkLst>
            <pc:docMk/>
            <pc:sldMk cId="0" sldId="263"/>
            <ac:spMk id="21506" creationId="{00000000-0000-0000-0000-000000000000}"/>
          </ac:spMkLst>
        </pc:spChg>
        <pc:spChg chg="mod">
          <ac:chgData name="Käti Teär-Riisaar" userId="d9eacbee-2c90-485e-91e2-30e45fdabd13" providerId="ADAL" clId="{F0E199DD-FE1B-4F12-8F35-08EB0143AF6F}" dt="2023-08-03T13:12:31.372" v="147" actId="20577"/>
          <ac:spMkLst>
            <pc:docMk/>
            <pc:sldMk cId="0" sldId="263"/>
            <ac:spMk id="21507" creationId="{00000000-0000-0000-0000-000000000000}"/>
          </ac:spMkLst>
        </pc:spChg>
      </pc:sldChg>
      <pc:sldChg chg="modSp mod">
        <pc:chgData name="Käti Teär-Riisaar" userId="d9eacbee-2c90-485e-91e2-30e45fdabd13" providerId="ADAL" clId="{F0E199DD-FE1B-4F12-8F35-08EB0143AF6F}" dt="2023-08-03T14:27:41.677" v="802" actId="207"/>
        <pc:sldMkLst>
          <pc:docMk/>
          <pc:sldMk cId="0" sldId="264"/>
        </pc:sldMkLst>
        <pc:spChg chg="mod">
          <ac:chgData name="Käti Teär-Riisaar" userId="d9eacbee-2c90-485e-91e2-30e45fdabd13" providerId="ADAL" clId="{F0E199DD-FE1B-4F12-8F35-08EB0143AF6F}" dt="2023-08-03T14:27:35.603" v="801" actId="207"/>
          <ac:spMkLst>
            <pc:docMk/>
            <pc:sldMk cId="0" sldId="264"/>
            <ac:spMk id="159" creationId="{00000000-0000-0000-0000-000000000000}"/>
          </ac:spMkLst>
        </pc:spChg>
        <pc:spChg chg="mod">
          <ac:chgData name="Käti Teär-Riisaar" userId="d9eacbee-2c90-485e-91e2-30e45fdabd13" providerId="ADAL" clId="{F0E199DD-FE1B-4F12-8F35-08EB0143AF6F}" dt="2023-08-03T13:28:31.792" v="259" actId="1076"/>
          <ac:spMkLst>
            <pc:docMk/>
            <pc:sldMk cId="0" sldId="264"/>
            <ac:spMk id="22532" creationId="{00000000-0000-0000-0000-000000000000}"/>
          </ac:spMkLst>
        </pc:spChg>
        <pc:spChg chg="mod">
          <ac:chgData name="Käti Teär-Riisaar" userId="d9eacbee-2c90-485e-91e2-30e45fdabd13" providerId="ADAL" clId="{F0E199DD-FE1B-4F12-8F35-08EB0143AF6F}" dt="2023-08-03T13:19:27.988" v="188" actId="14100"/>
          <ac:spMkLst>
            <pc:docMk/>
            <pc:sldMk cId="0" sldId="264"/>
            <ac:spMk id="22534" creationId="{00000000-0000-0000-0000-000000000000}"/>
          </ac:spMkLst>
        </pc:spChg>
        <pc:spChg chg="mod">
          <ac:chgData name="Käti Teär-Riisaar" userId="d9eacbee-2c90-485e-91e2-30e45fdabd13" providerId="ADAL" clId="{F0E199DD-FE1B-4F12-8F35-08EB0143AF6F}" dt="2023-08-03T13:14:09.352" v="155" actId="14100"/>
          <ac:spMkLst>
            <pc:docMk/>
            <pc:sldMk cId="0" sldId="264"/>
            <ac:spMk id="22536" creationId="{00000000-0000-0000-0000-000000000000}"/>
          </ac:spMkLst>
        </pc:spChg>
        <pc:spChg chg="mod">
          <ac:chgData name="Käti Teär-Riisaar" userId="d9eacbee-2c90-485e-91e2-30e45fdabd13" providerId="ADAL" clId="{F0E199DD-FE1B-4F12-8F35-08EB0143AF6F}" dt="2023-08-03T14:27:41.677" v="802" actId="207"/>
          <ac:spMkLst>
            <pc:docMk/>
            <pc:sldMk cId="0" sldId="264"/>
            <ac:spMk id="22537" creationId="{00000000-0000-0000-0000-000000000000}"/>
          </ac:spMkLst>
        </pc:spChg>
        <pc:grpChg chg="mod">
          <ac:chgData name="Käti Teär-Riisaar" userId="d9eacbee-2c90-485e-91e2-30e45fdabd13" providerId="ADAL" clId="{F0E199DD-FE1B-4F12-8F35-08EB0143AF6F}" dt="2023-08-03T14:27:06.964" v="799" actId="1076"/>
          <ac:grpSpMkLst>
            <pc:docMk/>
            <pc:sldMk cId="0" sldId="264"/>
            <ac:grpSpMk id="22530" creationId="{00000000-0000-0000-0000-000000000000}"/>
          </ac:grpSpMkLst>
        </pc:grpChg>
        <pc:grpChg chg="mod">
          <ac:chgData name="Käti Teär-Riisaar" userId="d9eacbee-2c90-485e-91e2-30e45fdabd13" providerId="ADAL" clId="{F0E199DD-FE1B-4F12-8F35-08EB0143AF6F}" dt="2023-08-03T14:27:12.912" v="800" actId="14100"/>
          <ac:grpSpMkLst>
            <pc:docMk/>
            <pc:sldMk cId="0" sldId="264"/>
            <ac:grpSpMk id="22531" creationId="{00000000-0000-0000-0000-000000000000}"/>
          </ac:grpSpMkLst>
        </pc:grpChg>
      </pc:sldChg>
      <pc:sldChg chg="modSp mod">
        <pc:chgData name="Käti Teär-Riisaar" userId="d9eacbee-2c90-485e-91e2-30e45fdabd13" providerId="ADAL" clId="{F0E199DD-FE1B-4F12-8F35-08EB0143AF6F}" dt="2023-08-03T13:22:46.282" v="211" actId="14100"/>
        <pc:sldMkLst>
          <pc:docMk/>
          <pc:sldMk cId="0" sldId="265"/>
        </pc:sldMkLst>
        <pc:spChg chg="mod">
          <ac:chgData name="Käti Teär-Riisaar" userId="d9eacbee-2c90-485e-91e2-30e45fdabd13" providerId="ADAL" clId="{F0E199DD-FE1B-4F12-8F35-08EB0143AF6F}" dt="2023-08-03T13:22:46.282" v="211" actId="14100"/>
          <ac:spMkLst>
            <pc:docMk/>
            <pc:sldMk cId="0" sldId="265"/>
            <ac:spMk id="165" creationId="{00000000-0000-0000-0000-000000000000}"/>
          </ac:spMkLst>
        </pc:spChg>
        <pc:spChg chg="mod">
          <ac:chgData name="Käti Teär-Riisaar" userId="d9eacbee-2c90-485e-91e2-30e45fdabd13" providerId="ADAL" clId="{F0E199DD-FE1B-4F12-8F35-08EB0143AF6F}" dt="2023-08-03T13:21:49.125" v="208" actId="20577"/>
          <ac:spMkLst>
            <pc:docMk/>
            <pc:sldMk cId="0" sldId="265"/>
            <ac:spMk id="23554" creationId="{00000000-0000-0000-0000-000000000000}"/>
          </ac:spMkLst>
        </pc:spChg>
      </pc:sldChg>
      <pc:sldChg chg="modSp mod">
        <pc:chgData name="Käti Teär-Riisaar" userId="d9eacbee-2c90-485e-91e2-30e45fdabd13" providerId="ADAL" clId="{F0E199DD-FE1B-4F12-8F35-08EB0143AF6F}" dt="2023-08-03T14:25:12.607" v="795" actId="790"/>
        <pc:sldMkLst>
          <pc:docMk/>
          <pc:sldMk cId="0" sldId="266"/>
        </pc:sldMkLst>
        <pc:spChg chg="mod">
          <ac:chgData name="Käti Teär-Riisaar" userId="d9eacbee-2c90-485e-91e2-30e45fdabd13" providerId="ADAL" clId="{F0E199DD-FE1B-4F12-8F35-08EB0143AF6F}" dt="2023-08-03T13:29:56.652" v="281" actId="179"/>
          <ac:spMkLst>
            <pc:docMk/>
            <pc:sldMk cId="0" sldId="266"/>
            <ac:spMk id="172" creationId="{00000000-0000-0000-0000-000000000000}"/>
          </ac:spMkLst>
        </pc:spChg>
        <pc:spChg chg="mod">
          <ac:chgData name="Käti Teär-Riisaar" userId="d9eacbee-2c90-485e-91e2-30e45fdabd13" providerId="ADAL" clId="{F0E199DD-FE1B-4F12-8F35-08EB0143AF6F}" dt="2023-08-03T13:23:15.259" v="212"/>
          <ac:spMkLst>
            <pc:docMk/>
            <pc:sldMk cId="0" sldId="266"/>
            <ac:spMk id="24580" creationId="{00000000-0000-0000-0000-000000000000}"/>
          </ac:spMkLst>
        </pc:spChg>
        <pc:spChg chg="mod">
          <ac:chgData name="Käti Teär-Riisaar" userId="d9eacbee-2c90-485e-91e2-30e45fdabd13" providerId="ADAL" clId="{F0E199DD-FE1B-4F12-8F35-08EB0143AF6F}" dt="2023-08-03T13:24:30.918" v="232" actId="14100"/>
          <ac:spMkLst>
            <pc:docMk/>
            <pc:sldMk cId="0" sldId="266"/>
            <ac:spMk id="24582" creationId="{00000000-0000-0000-0000-000000000000}"/>
          </ac:spMkLst>
        </pc:spChg>
        <pc:spChg chg="mod">
          <ac:chgData name="Käti Teär-Riisaar" userId="d9eacbee-2c90-485e-91e2-30e45fdabd13" providerId="ADAL" clId="{F0E199DD-FE1B-4F12-8F35-08EB0143AF6F}" dt="2023-08-03T13:23:48.032" v="217" actId="1076"/>
          <ac:spMkLst>
            <pc:docMk/>
            <pc:sldMk cId="0" sldId="266"/>
            <ac:spMk id="24584" creationId="{00000000-0000-0000-0000-000000000000}"/>
          </ac:spMkLst>
        </pc:spChg>
        <pc:spChg chg="mod">
          <ac:chgData name="Käti Teär-Riisaar" userId="d9eacbee-2c90-485e-91e2-30e45fdabd13" providerId="ADAL" clId="{F0E199DD-FE1B-4F12-8F35-08EB0143AF6F}" dt="2023-08-03T14:25:12.607" v="795" actId="790"/>
          <ac:spMkLst>
            <pc:docMk/>
            <pc:sldMk cId="0" sldId="266"/>
            <ac:spMk id="24585" creationId="{00000000-0000-0000-0000-000000000000}"/>
          </ac:spMkLst>
        </pc:spChg>
        <pc:grpChg chg="mod">
          <ac:chgData name="Käti Teär-Riisaar" userId="d9eacbee-2c90-485e-91e2-30e45fdabd13" providerId="ADAL" clId="{F0E199DD-FE1B-4F12-8F35-08EB0143AF6F}" dt="2023-08-03T13:30:06.037" v="282" actId="14100"/>
          <ac:grpSpMkLst>
            <pc:docMk/>
            <pc:sldMk cId="0" sldId="266"/>
            <ac:grpSpMk id="24578" creationId="{00000000-0000-0000-0000-000000000000}"/>
          </ac:grpSpMkLst>
        </pc:grpChg>
        <pc:grpChg chg="mod">
          <ac:chgData name="Käti Teär-Riisaar" userId="d9eacbee-2c90-485e-91e2-30e45fdabd13" providerId="ADAL" clId="{F0E199DD-FE1B-4F12-8F35-08EB0143AF6F}" dt="2023-08-03T13:24:02.851" v="220" actId="14100"/>
          <ac:grpSpMkLst>
            <pc:docMk/>
            <pc:sldMk cId="0" sldId="266"/>
            <ac:grpSpMk id="24579" creationId="{00000000-0000-0000-0000-000000000000}"/>
          </ac:grpSpMkLst>
        </pc:grpChg>
      </pc:sldChg>
      <pc:sldChg chg="modSp mod">
        <pc:chgData name="Käti Teär-Riisaar" userId="d9eacbee-2c90-485e-91e2-30e45fdabd13" providerId="ADAL" clId="{F0E199DD-FE1B-4F12-8F35-08EB0143AF6F}" dt="2023-08-03T13:26:31.129" v="243" actId="20577"/>
        <pc:sldMkLst>
          <pc:docMk/>
          <pc:sldMk cId="0" sldId="267"/>
        </pc:sldMkLst>
        <pc:spChg chg="mod">
          <ac:chgData name="Käti Teär-Riisaar" userId="d9eacbee-2c90-485e-91e2-30e45fdabd13" providerId="ADAL" clId="{F0E199DD-FE1B-4F12-8F35-08EB0143AF6F}" dt="2023-08-03T13:26:31.129" v="243" actId="20577"/>
          <ac:spMkLst>
            <pc:docMk/>
            <pc:sldMk cId="0" sldId="267"/>
            <ac:spMk id="178" creationId="{00000000-0000-0000-0000-000000000000}"/>
          </ac:spMkLst>
        </pc:spChg>
      </pc:sldChg>
      <pc:sldChg chg="modSp mod">
        <pc:chgData name="Käti Teär-Riisaar" userId="d9eacbee-2c90-485e-91e2-30e45fdabd13" providerId="ADAL" clId="{F0E199DD-FE1B-4F12-8F35-08EB0143AF6F}" dt="2023-08-03T13:33:03.020" v="317" actId="14100"/>
        <pc:sldMkLst>
          <pc:docMk/>
          <pc:sldMk cId="0" sldId="268"/>
        </pc:sldMkLst>
        <pc:spChg chg="mod">
          <ac:chgData name="Käti Teär-Riisaar" userId="d9eacbee-2c90-485e-91e2-30e45fdabd13" providerId="ADAL" clId="{F0E199DD-FE1B-4F12-8F35-08EB0143AF6F}" dt="2023-08-03T13:32:28.143" v="314" actId="1076"/>
          <ac:spMkLst>
            <pc:docMk/>
            <pc:sldMk cId="0" sldId="268"/>
            <ac:spMk id="185" creationId="{00000000-0000-0000-0000-000000000000}"/>
          </ac:spMkLst>
        </pc:spChg>
        <pc:spChg chg="mod">
          <ac:chgData name="Käti Teär-Riisaar" userId="d9eacbee-2c90-485e-91e2-30e45fdabd13" providerId="ADAL" clId="{F0E199DD-FE1B-4F12-8F35-08EB0143AF6F}" dt="2023-08-03T13:26:39.589" v="251" actId="20577"/>
          <ac:spMkLst>
            <pc:docMk/>
            <pc:sldMk cId="0" sldId="268"/>
            <ac:spMk id="187" creationId="{00000000-0000-0000-0000-000000000000}"/>
          </ac:spMkLst>
        </pc:spChg>
        <pc:spChg chg="mod">
          <ac:chgData name="Käti Teär-Riisaar" userId="d9eacbee-2c90-485e-91e2-30e45fdabd13" providerId="ADAL" clId="{F0E199DD-FE1B-4F12-8F35-08EB0143AF6F}" dt="2023-08-03T13:33:03.020" v="317" actId="14100"/>
          <ac:spMkLst>
            <pc:docMk/>
            <pc:sldMk cId="0" sldId="268"/>
            <ac:spMk id="26633" creationId="{00000000-0000-0000-0000-000000000000}"/>
          </ac:spMkLst>
        </pc:spChg>
        <pc:grpChg chg="mod">
          <ac:chgData name="Käti Teär-Riisaar" userId="d9eacbee-2c90-485e-91e2-30e45fdabd13" providerId="ADAL" clId="{F0E199DD-FE1B-4F12-8F35-08EB0143AF6F}" dt="2023-08-03T13:32:58.489" v="316" actId="14100"/>
          <ac:grpSpMkLst>
            <pc:docMk/>
            <pc:sldMk cId="0" sldId="268"/>
            <ac:grpSpMk id="26626" creationId="{00000000-0000-0000-0000-000000000000}"/>
          </ac:grpSpMkLst>
        </pc:grpChg>
      </pc:sldChg>
      <pc:sldChg chg="addSp delSp modSp mod setBg">
        <pc:chgData name="Käti Teär-Riisaar" userId="d9eacbee-2c90-485e-91e2-30e45fdabd13" providerId="ADAL" clId="{F0E199DD-FE1B-4F12-8F35-08EB0143AF6F}" dt="2023-08-03T14:02:06.706" v="556"/>
        <pc:sldMkLst>
          <pc:docMk/>
          <pc:sldMk cId="0" sldId="269"/>
        </pc:sldMkLst>
        <pc:spChg chg="add del mod">
          <ac:chgData name="Käti Teär-Riisaar" userId="d9eacbee-2c90-485e-91e2-30e45fdabd13" providerId="ADAL" clId="{F0E199DD-FE1B-4F12-8F35-08EB0143AF6F}" dt="2023-08-03T13:37:15.452" v="355" actId="478"/>
          <ac:spMkLst>
            <pc:docMk/>
            <pc:sldMk cId="0" sldId="269"/>
            <ac:spMk id="3" creationId="{CAE75556-F1D1-3F05-5180-B94FB130FA1D}"/>
          </ac:spMkLst>
        </pc:spChg>
        <pc:spChg chg="add del">
          <ac:chgData name="Käti Teär-Riisaar" userId="d9eacbee-2c90-485e-91e2-30e45fdabd13" providerId="ADAL" clId="{F0E199DD-FE1B-4F12-8F35-08EB0143AF6F}" dt="2023-08-03T13:37:06.539" v="349" actId="22"/>
          <ac:spMkLst>
            <pc:docMk/>
            <pc:sldMk cId="0" sldId="269"/>
            <ac:spMk id="6" creationId="{1EB59837-CC7F-32F5-4585-1BA2B53E601E}"/>
          </ac:spMkLst>
        </pc:spChg>
        <pc:spChg chg="add del mod">
          <ac:chgData name="Käti Teär-Riisaar" userId="d9eacbee-2c90-485e-91e2-30e45fdabd13" providerId="ADAL" clId="{F0E199DD-FE1B-4F12-8F35-08EB0143AF6F}" dt="2023-08-03T13:38:24.685" v="380" actId="20577"/>
          <ac:spMkLst>
            <pc:docMk/>
            <pc:sldMk cId="0" sldId="269"/>
            <ac:spMk id="190" creationId="{00000000-0000-0000-0000-000000000000}"/>
          </ac:spMkLst>
        </pc:spChg>
        <pc:spChg chg="mod">
          <ac:chgData name="Käti Teär-Riisaar" userId="d9eacbee-2c90-485e-91e2-30e45fdabd13" providerId="ADAL" clId="{F0E199DD-FE1B-4F12-8F35-08EB0143AF6F}" dt="2023-08-03T13:33:32.081" v="329" actId="20577"/>
          <ac:spMkLst>
            <pc:docMk/>
            <pc:sldMk cId="0" sldId="269"/>
            <ac:spMk id="28675" creationId="{00000000-0000-0000-0000-000000000000}"/>
          </ac:spMkLst>
        </pc:spChg>
        <pc:picChg chg="add del mod">
          <ac:chgData name="Käti Teär-Riisaar" userId="d9eacbee-2c90-485e-91e2-30e45fdabd13" providerId="ADAL" clId="{F0E199DD-FE1B-4F12-8F35-08EB0143AF6F}" dt="2023-08-03T13:37:14.451" v="354"/>
          <ac:picMkLst>
            <pc:docMk/>
            <pc:sldMk cId="0" sldId="269"/>
            <ac:picMk id="4" creationId="{CE54E242-4DDA-2E96-59DD-6B516760FBCC}"/>
          </ac:picMkLst>
        </pc:picChg>
      </pc:sldChg>
      <pc:sldChg chg="modSp mod setBg">
        <pc:chgData name="Käti Teär-Riisaar" userId="d9eacbee-2c90-485e-91e2-30e45fdabd13" providerId="ADAL" clId="{F0E199DD-FE1B-4F12-8F35-08EB0143AF6F}" dt="2023-08-03T14:26:37.462" v="797" actId="1076"/>
        <pc:sldMkLst>
          <pc:docMk/>
          <pc:sldMk cId="0" sldId="270"/>
        </pc:sldMkLst>
        <pc:spChg chg="mod">
          <ac:chgData name="Käti Teär-Riisaar" userId="d9eacbee-2c90-485e-91e2-30e45fdabd13" providerId="ADAL" clId="{F0E199DD-FE1B-4F12-8F35-08EB0143AF6F}" dt="2023-08-03T14:02:48.286" v="561" actId="207"/>
          <ac:spMkLst>
            <pc:docMk/>
            <pc:sldMk cId="0" sldId="270"/>
            <ac:spMk id="198" creationId="{00000000-0000-0000-0000-000000000000}"/>
          </ac:spMkLst>
        </pc:spChg>
        <pc:spChg chg="mod">
          <ac:chgData name="Käti Teär-Riisaar" userId="d9eacbee-2c90-485e-91e2-30e45fdabd13" providerId="ADAL" clId="{F0E199DD-FE1B-4F12-8F35-08EB0143AF6F}" dt="2023-08-03T13:38:42.865" v="384" actId="20577"/>
          <ac:spMkLst>
            <pc:docMk/>
            <pc:sldMk cId="0" sldId="270"/>
            <ac:spMk id="29700" creationId="{00000000-0000-0000-0000-000000000000}"/>
          </ac:spMkLst>
        </pc:spChg>
        <pc:spChg chg="mod">
          <ac:chgData name="Käti Teär-Riisaar" userId="d9eacbee-2c90-485e-91e2-30e45fdabd13" providerId="ADAL" clId="{F0E199DD-FE1B-4F12-8F35-08EB0143AF6F}" dt="2023-08-03T13:44:35.314" v="460" actId="1076"/>
          <ac:spMkLst>
            <pc:docMk/>
            <pc:sldMk cId="0" sldId="270"/>
            <ac:spMk id="29702" creationId="{00000000-0000-0000-0000-000000000000}"/>
          </ac:spMkLst>
        </pc:spChg>
        <pc:spChg chg="mod">
          <ac:chgData name="Käti Teär-Riisaar" userId="d9eacbee-2c90-485e-91e2-30e45fdabd13" providerId="ADAL" clId="{F0E199DD-FE1B-4F12-8F35-08EB0143AF6F}" dt="2023-08-03T13:40:13.175" v="406" actId="14100"/>
          <ac:spMkLst>
            <pc:docMk/>
            <pc:sldMk cId="0" sldId="270"/>
            <ac:spMk id="29704" creationId="{00000000-0000-0000-0000-000000000000}"/>
          </ac:spMkLst>
        </pc:spChg>
        <pc:spChg chg="mod">
          <ac:chgData name="Käti Teär-Riisaar" userId="d9eacbee-2c90-485e-91e2-30e45fdabd13" providerId="ADAL" clId="{F0E199DD-FE1B-4F12-8F35-08EB0143AF6F}" dt="2023-08-03T14:02:42.616" v="560" actId="207"/>
          <ac:spMkLst>
            <pc:docMk/>
            <pc:sldMk cId="0" sldId="270"/>
            <ac:spMk id="29705" creationId="{00000000-0000-0000-0000-000000000000}"/>
          </ac:spMkLst>
        </pc:spChg>
        <pc:grpChg chg="mod">
          <ac:chgData name="Käti Teär-Riisaar" userId="d9eacbee-2c90-485e-91e2-30e45fdabd13" providerId="ADAL" clId="{F0E199DD-FE1B-4F12-8F35-08EB0143AF6F}" dt="2023-08-03T14:26:34.914" v="796" actId="1076"/>
          <ac:grpSpMkLst>
            <pc:docMk/>
            <pc:sldMk cId="0" sldId="270"/>
            <ac:grpSpMk id="29698" creationId="{00000000-0000-0000-0000-000000000000}"/>
          </ac:grpSpMkLst>
        </pc:grpChg>
        <pc:grpChg chg="mod">
          <ac:chgData name="Käti Teär-Riisaar" userId="d9eacbee-2c90-485e-91e2-30e45fdabd13" providerId="ADAL" clId="{F0E199DD-FE1B-4F12-8F35-08EB0143AF6F}" dt="2023-08-03T14:26:37.462" v="797" actId="1076"/>
          <ac:grpSpMkLst>
            <pc:docMk/>
            <pc:sldMk cId="0" sldId="270"/>
            <ac:grpSpMk id="29699" creationId="{00000000-0000-0000-0000-000000000000}"/>
          </ac:grpSpMkLst>
        </pc:grpChg>
      </pc:sldChg>
      <pc:sldChg chg="modSp mod">
        <pc:chgData name="Käti Teär-Riisaar" userId="d9eacbee-2c90-485e-91e2-30e45fdabd13" providerId="ADAL" clId="{F0E199DD-FE1B-4F12-8F35-08EB0143AF6F}" dt="2023-08-03T13:33:15.724" v="325" actId="20577"/>
        <pc:sldMkLst>
          <pc:docMk/>
          <pc:sldMk cId="1328511263" sldId="274"/>
        </pc:sldMkLst>
        <pc:spChg chg="mod">
          <ac:chgData name="Käti Teär-Riisaar" userId="d9eacbee-2c90-485e-91e2-30e45fdabd13" providerId="ADAL" clId="{F0E199DD-FE1B-4F12-8F35-08EB0143AF6F}" dt="2023-08-03T13:33:15.724" v="325" actId="20577"/>
          <ac:spMkLst>
            <pc:docMk/>
            <pc:sldMk cId="1328511263" sldId="274"/>
            <ac:spMk id="187" creationId="{00000000-0000-0000-0000-000000000000}"/>
          </ac:spMkLst>
        </pc:spChg>
        <pc:spChg chg="mod">
          <ac:chgData name="Käti Teär-Riisaar" userId="d9eacbee-2c90-485e-91e2-30e45fdabd13" providerId="ADAL" clId="{F0E199DD-FE1B-4F12-8F35-08EB0143AF6F}" dt="2023-08-03T13:32:48.661" v="315"/>
          <ac:spMkLst>
            <pc:docMk/>
            <pc:sldMk cId="1328511263" sldId="274"/>
            <ac:spMk id="26633" creationId="{00000000-0000-0000-0000-000000000000}"/>
          </ac:spMkLst>
        </pc:spChg>
      </pc:sldChg>
      <pc:sldChg chg="modSp add del mod setBg">
        <pc:chgData name="Käti Teär-Riisaar" userId="d9eacbee-2c90-485e-91e2-30e45fdabd13" providerId="ADAL" clId="{F0E199DD-FE1B-4F12-8F35-08EB0143AF6F}" dt="2023-08-03T14:24:43.042" v="794" actId="2696"/>
        <pc:sldMkLst>
          <pc:docMk/>
          <pc:sldMk cId="1040194126" sldId="275"/>
        </pc:sldMkLst>
        <pc:spChg chg="mod">
          <ac:chgData name="Käti Teär-Riisaar" userId="d9eacbee-2c90-485e-91e2-30e45fdabd13" providerId="ADAL" clId="{F0E199DD-FE1B-4F12-8F35-08EB0143AF6F}" dt="2023-08-03T14:01:42.097" v="554" actId="207"/>
          <ac:spMkLst>
            <pc:docMk/>
            <pc:sldMk cId="1040194126" sldId="275"/>
            <ac:spMk id="146" creationId="{00000000-0000-0000-0000-000000000000}"/>
          </ac:spMkLst>
        </pc:spChg>
        <pc:spChg chg="mod">
          <ac:chgData name="Käti Teär-Riisaar" userId="d9eacbee-2c90-485e-91e2-30e45fdabd13" providerId="ADAL" clId="{F0E199DD-FE1B-4F12-8F35-08EB0143AF6F}" dt="2023-08-03T14:01:37.919" v="553" actId="207"/>
          <ac:spMkLst>
            <pc:docMk/>
            <pc:sldMk cId="1040194126" sldId="275"/>
            <ac:spMk id="20489" creationId="{00000000-0000-0000-0000-000000000000}"/>
          </ac:spMkLst>
        </pc:spChg>
      </pc:sldChg>
      <pc:sldChg chg="addSp delSp modSp add mod setBg">
        <pc:chgData name="Käti Teär-Riisaar" userId="d9eacbee-2c90-485e-91e2-30e45fdabd13" providerId="ADAL" clId="{F0E199DD-FE1B-4F12-8F35-08EB0143AF6F}" dt="2023-08-03T14:02:37.168" v="559" actId="207"/>
        <pc:sldMkLst>
          <pc:docMk/>
          <pc:sldMk cId="3302696945" sldId="276"/>
        </pc:sldMkLst>
        <pc:spChg chg="add del">
          <ac:chgData name="Käti Teär-Riisaar" userId="d9eacbee-2c90-485e-91e2-30e45fdabd13" providerId="ADAL" clId="{F0E199DD-FE1B-4F12-8F35-08EB0143AF6F}" dt="2023-08-03T13:42:27.917" v="436" actId="22"/>
          <ac:spMkLst>
            <pc:docMk/>
            <pc:sldMk cId="3302696945" sldId="276"/>
            <ac:spMk id="3" creationId="{02F35851-4972-A0EE-5B9C-FBC772EE535B}"/>
          </ac:spMkLst>
        </pc:spChg>
        <pc:spChg chg="del mod topLvl">
          <ac:chgData name="Käti Teär-Riisaar" userId="d9eacbee-2c90-485e-91e2-30e45fdabd13" providerId="ADAL" clId="{F0E199DD-FE1B-4F12-8F35-08EB0143AF6F}" dt="2023-08-03T13:41:59.772" v="430" actId="478"/>
          <ac:spMkLst>
            <pc:docMk/>
            <pc:sldMk cId="3302696945" sldId="276"/>
            <ac:spMk id="198" creationId="{00000000-0000-0000-0000-000000000000}"/>
          </ac:spMkLst>
        </pc:spChg>
        <pc:spChg chg="del topLvl">
          <ac:chgData name="Käti Teär-Riisaar" userId="d9eacbee-2c90-485e-91e2-30e45fdabd13" providerId="ADAL" clId="{F0E199DD-FE1B-4F12-8F35-08EB0143AF6F}" dt="2023-08-03T13:42:01.216" v="431" actId="478"/>
          <ac:spMkLst>
            <pc:docMk/>
            <pc:sldMk cId="3302696945" sldId="276"/>
            <ac:spMk id="29702" creationId="{00000000-0000-0000-0000-000000000000}"/>
          </ac:spMkLst>
        </pc:spChg>
        <pc:spChg chg="mod">
          <ac:chgData name="Käti Teär-Riisaar" userId="d9eacbee-2c90-485e-91e2-30e45fdabd13" providerId="ADAL" clId="{F0E199DD-FE1B-4F12-8F35-08EB0143AF6F}" dt="2023-08-03T13:43:04.659" v="442" actId="1076"/>
          <ac:spMkLst>
            <pc:docMk/>
            <pc:sldMk cId="3302696945" sldId="276"/>
            <ac:spMk id="29704" creationId="{00000000-0000-0000-0000-000000000000}"/>
          </ac:spMkLst>
        </pc:spChg>
        <pc:spChg chg="mod">
          <ac:chgData name="Käti Teär-Riisaar" userId="d9eacbee-2c90-485e-91e2-30e45fdabd13" providerId="ADAL" clId="{F0E199DD-FE1B-4F12-8F35-08EB0143AF6F}" dt="2023-08-03T14:02:37.168" v="559" actId="207"/>
          <ac:spMkLst>
            <pc:docMk/>
            <pc:sldMk cId="3302696945" sldId="276"/>
            <ac:spMk id="29705" creationId="{00000000-0000-0000-0000-000000000000}"/>
          </ac:spMkLst>
        </pc:spChg>
        <pc:grpChg chg="mod">
          <ac:chgData name="Käti Teär-Riisaar" userId="d9eacbee-2c90-485e-91e2-30e45fdabd13" providerId="ADAL" clId="{F0E199DD-FE1B-4F12-8F35-08EB0143AF6F}" dt="2023-08-03T13:42:10.224" v="433" actId="14100"/>
          <ac:grpSpMkLst>
            <pc:docMk/>
            <pc:sldMk cId="3302696945" sldId="276"/>
            <ac:grpSpMk id="29698" creationId="{00000000-0000-0000-0000-000000000000}"/>
          </ac:grpSpMkLst>
        </pc:grpChg>
        <pc:grpChg chg="del">
          <ac:chgData name="Käti Teär-Riisaar" userId="d9eacbee-2c90-485e-91e2-30e45fdabd13" providerId="ADAL" clId="{F0E199DD-FE1B-4F12-8F35-08EB0143AF6F}" dt="2023-08-03T13:41:59.772" v="430" actId="478"/>
          <ac:grpSpMkLst>
            <pc:docMk/>
            <pc:sldMk cId="3302696945" sldId="276"/>
            <ac:grpSpMk id="29699" creationId="{00000000-0000-0000-0000-000000000000}"/>
          </ac:grpSpMkLst>
        </pc:grpChg>
      </pc:sldChg>
      <pc:sldChg chg="modSp add mod ord setBg">
        <pc:chgData name="Käti Teär-Riisaar" userId="d9eacbee-2c90-485e-91e2-30e45fdabd13" providerId="ADAL" clId="{F0E199DD-FE1B-4F12-8F35-08EB0143AF6F}" dt="2023-08-03T14:05:27.879" v="579"/>
        <pc:sldMkLst>
          <pc:docMk/>
          <pc:sldMk cId="3404567661" sldId="277"/>
        </pc:sldMkLst>
        <pc:spChg chg="mod">
          <ac:chgData name="Käti Teär-Riisaar" userId="d9eacbee-2c90-485e-91e2-30e45fdabd13" providerId="ADAL" clId="{F0E199DD-FE1B-4F12-8F35-08EB0143AF6F}" dt="2023-08-03T14:05:27.879" v="579"/>
          <ac:spMkLst>
            <pc:docMk/>
            <pc:sldMk cId="3404567661" sldId="277"/>
            <ac:spMk id="190" creationId="{00000000-0000-0000-0000-000000000000}"/>
          </ac:spMkLst>
        </pc:spChg>
        <pc:spChg chg="mod">
          <ac:chgData name="Käti Teär-Riisaar" userId="d9eacbee-2c90-485e-91e2-30e45fdabd13" providerId="ADAL" clId="{F0E199DD-FE1B-4F12-8F35-08EB0143AF6F}" dt="2023-08-03T14:05:08.453" v="578" actId="20577"/>
          <ac:spMkLst>
            <pc:docMk/>
            <pc:sldMk cId="3404567661" sldId="277"/>
            <ac:spMk id="28675" creationId="{00000000-0000-0000-0000-000000000000}"/>
          </ac:spMkLst>
        </pc:spChg>
      </pc:sldChg>
      <pc:sldChg chg="modSp add mod ord setBg">
        <pc:chgData name="Käti Teär-Riisaar" userId="d9eacbee-2c90-485e-91e2-30e45fdabd13" providerId="ADAL" clId="{F0E199DD-FE1B-4F12-8F35-08EB0143AF6F}" dt="2023-08-03T14:07:44.980" v="604" actId="1076"/>
        <pc:sldMkLst>
          <pc:docMk/>
          <pc:sldMk cId="2747611075" sldId="278"/>
        </pc:sldMkLst>
        <pc:spChg chg="mod">
          <ac:chgData name="Käti Teär-Riisaar" userId="d9eacbee-2c90-485e-91e2-30e45fdabd13" providerId="ADAL" clId="{F0E199DD-FE1B-4F12-8F35-08EB0143AF6F}" dt="2023-08-03T14:07:44.980" v="604" actId="1076"/>
          <ac:spMkLst>
            <pc:docMk/>
            <pc:sldMk cId="2747611075" sldId="278"/>
            <ac:spMk id="198" creationId="{00000000-0000-0000-0000-000000000000}"/>
          </ac:spMkLst>
        </pc:spChg>
        <pc:spChg chg="mod">
          <ac:chgData name="Käti Teär-Riisaar" userId="d9eacbee-2c90-485e-91e2-30e45fdabd13" providerId="ADAL" clId="{F0E199DD-FE1B-4F12-8F35-08EB0143AF6F}" dt="2023-08-03T13:54:40.599" v="514" actId="1076"/>
          <ac:spMkLst>
            <pc:docMk/>
            <pc:sldMk cId="2747611075" sldId="278"/>
            <ac:spMk id="29700" creationId="{00000000-0000-0000-0000-000000000000}"/>
          </ac:spMkLst>
        </pc:spChg>
        <pc:spChg chg="mod">
          <ac:chgData name="Käti Teär-Riisaar" userId="d9eacbee-2c90-485e-91e2-30e45fdabd13" providerId="ADAL" clId="{F0E199DD-FE1B-4F12-8F35-08EB0143AF6F}" dt="2023-08-03T13:55:02.418" v="520" actId="14100"/>
          <ac:spMkLst>
            <pc:docMk/>
            <pc:sldMk cId="2747611075" sldId="278"/>
            <ac:spMk id="29702" creationId="{00000000-0000-0000-0000-000000000000}"/>
          </ac:spMkLst>
        </pc:spChg>
        <pc:spChg chg="mod">
          <ac:chgData name="Käti Teär-Riisaar" userId="d9eacbee-2c90-485e-91e2-30e45fdabd13" providerId="ADAL" clId="{F0E199DD-FE1B-4F12-8F35-08EB0143AF6F}" dt="2023-08-03T13:52:22.478" v="491" actId="14100"/>
          <ac:spMkLst>
            <pc:docMk/>
            <pc:sldMk cId="2747611075" sldId="278"/>
            <ac:spMk id="29704" creationId="{00000000-0000-0000-0000-000000000000}"/>
          </ac:spMkLst>
        </pc:spChg>
        <pc:spChg chg="mod">
          <ac:chgData name="Käti Teär-Riisaar" userId="d9eacbee-2c90-485e-91e2-30e45fdabd13" providerId="ADAL" clId="{F0E199DD-FE1B-4F12-8F35-08EB0143AF6F}" dt="2023-08-03T14:03:45.888" v="565" actId="207"/>
          <ac:spMkLst>
            <pc:docMk/>
            <pc:sldMk cId="2747611075" sldId="278"/>
            <ac:spMk id="29705" creationId="{00000000-0000-0000-0000-000000000000}"/>
          </ac:spMkLst>
        </pc:spChg>
        <pc:grpChg chg="mod">
          <ac:chgData name="Käti Teär-Riisaar" userId="d9eacbee-2c90-485e-91e2-30e45fdabd13" providerId="ADAL" clId="{F0E199DD-FE1B-4F12-8F35-08EB0143AF6F}" dt="2023-08-03T14:07:16.198" v="601" actId="14100"/>
          <ac:grpSpMkLst>
            <pc:docMk/>
            <pc:sldMk cId="2747611075" sldId="278"/>
            <ac:grpSpMk id="29698" creationId="{00000000-0000-0000-0000-000000000000}"/>
          </ac:grpSpMkLst>
        </pc:grpChg>
        <pc:grpChg chg="mod">
          <ac:chgData name="Käti Teär-Riisaar" userId="d9eacbee-2c90-485e-91e2-30e45fdabd13" providerId="ADAL" clId="{F0E199DD-FE1B-4F12-8F35-08EB0143AF6F}" dt="2023-08-03T14:07:37.038" v="603" actId="14100"/>
          <ac:grpSpMkLst>
            <pc:docMk/>
            <pc:sldMk cId="2747611075" sldId="278"/>
            <ac:grpSpMk id="29699" creationId="{00000000-0000-0000-0000-000000000000}"/>
          </ac:grpSpMkLst>
        </pc:grpChg>
      </pc:sldChg>
      <pc:sldChg chg="modSp add mod ord setBg">
        <pc:chgData name="Käti Teär-Riisaar" userId="d9eacbee-2c90-485e-91e2-30e45fdabd13" providerId="ADAL" clId="{F0E199DD-FE1B-4F12-8F35-08EB0143AF6F}" dt="2023-08-03T14:03:41.203" v="564" actId="207"/>
        <pc:sldMkLst>
          <pc:docMk/>
          <pc:sldMk cId="2990197701" sldId="279"/>
        </pc:sldMkLst>
        <pc:spChg chg="mod">
          <ac:chgData name="Käti Teär-Riisaar" userId="d9eacbee-2c90-485e-91e2-30e45fdabd13" providerId="ADAL" clId="{F0E199DD-FE1B-4F12-8F35-08EB0143AF6F}" dt="2023-08-03T13:45:50.176" v="477" actId="20577"/>
          <ac:spMkLst>
            <pc:docMk/>
            <pc:sldMk cId="2990197701" sldId="279"/>
            <ac:spMk id="29700" creationId="{00000000-0000-0000-0000-000000000000}"/>
          </ac:spMkLst>
        </pc:spChg>
        <pc:spChg chg="mod">
          <ac:chgData name="Käti Teär-Riisaar" userId="d9eacbee-2c90-485e-91e2-30e45fdabd13" providerId="ADAL" clId="{F0E199DD-FE1B-4F12-8F35-08EB0143AF6F}" dt="2023-08-03T14:03:41.203" v="564" actId="207"/>
          <ac:spMkLst>
            <pc:docMk/>
            <pc:sldMk cId="2990197701" sldId="279"/>
            <ac:spMk id="29705" creationId="{00000000-0000-0000-0000-000000000000}"/>
          </ac:spMkLst>
        </pc:spChg>
      </pc:sldChg>
      <pc:sldChg chg="add">
        <pc:chgData name="Käti Teär-Riisaar" userId="d9eacbee-2c90-485e-91e2-30e45fdabd13" providerId="ADAL" clId="{F0E199DD-FE1B-4F12-8F35-08EB0143AF6F}" dt="2023-08-03T13:59:20.653" v="539" actId="2890"/>
        <pc:sldMkLst>
          <pc:docMk/>
          <pc:sldMk cId="4226221000" sldId="280"/>
        </pc:sldMkLst>
      </pc:sldChg>
      <pc:sldChg chg="modSp add mod ord setBg">
        <pc:chgData name="Käti Teär-Riisaar" userId="d9eacbee-2c90-485e-91e2-30e45fdabd13" providerId="ADAL" clId="{F0E199DD-FE1B-4F12-8F35-08EB0143AF6F}" dt="2023-08-03T14:09:20.870" v="639" actId="20577"/>
        <pc:sldMkLst>
          <pc:docMk/>
          <pc:sldMk cId="3734712647" sldId="281"/>
        </pc:sldMkLst>
        <pc:spChg chg="mod">
          <ac:chgData name="Käti Teär-Riisaar" userId="d9eacbee-2c90-485e-91e2-30e45fdabd13" providerId="ADAL" clId="{F0E199DD-FE1B-4F12-8F35-08EB0143AF6F}" dt="2023-08-03T14:07:00.546" v="600" actId="1076"/>
          <ac:spMkLst>
            <pc:docMk/>
            <pc:sldMk cId="3734712647" sldId="281"/>
            <ac:spMk id="198" creationId="{00000000-0000-0000-0000-000000000000}"/>
          </ac:spMkLst>
        </pc:spChg>
        <pc:spChg chg="mod">
          <ac:chgData name="Käti Teär-Riisaar" userId="d9eacbee-2c90-485e-91e2-30e45fdabd13" providerId="ADAL" clId="{F0E199DD-FE1B-4F12-8F35-08EB0143AF6F}" dt="2023-08-03T14:09:20.870" v="639" actId="20577"/>
          <ac:spMkLst>
            <pc:docMk/>
            <pc:sldMk cId="3734712647" sldId="281"/>
            <ac:spMk id="29700" creationId="{00000000-0000-0000-0000-000000000000}"/>
          </ac:spMkLst>
        </pc:spChg>
        <pc:spChg chg="mod">
          <ac:chgData name="Käti Teär-Riisaar" userId="d9eacbee-2c90-485e-91e2-30e45fdabd13" providerId="ADAL" clId="{F0E199DD-FE1B-4F12-8F35-08EB0143AF6F}" dt="2023-08-03T14:06:07.321" v="580"/>
          <ac:spMkLst>
            <pc:docMk/>
            <pc:sldMk cId="3734712647" sldId="281"/>
            <ac:spMk id="29705" creationId="{00000000-0000-0000-0000-000000000000}"/>
          </ac:spMkLst>
        </pc:spChg>
        <pc:grpChg chg="mod">
          <ac:chgData name="Käti Teär-Riisaar" userId="d9eacbee-2c90-485e-91e2-30e45fdabd13" providerId="ADAL" clId="{F0E199DD-FE1B-4F12-8F35-08EB0143AF6F}" dt="2023-08-03T14:06:54.420" v="599" actId="14100"/>
          <ac:grpSpMkLst>
            <pc:docMk/>
            <pc:sldMk cId="3734712647" sldId="281"/>
            <ac:grpSpMk id="29698" creationId="{00000000-0000-0000-0000-000000000000}"/>
          </ac:grpSpMkLst>
        </pc:grpChg>
        <pc:grpChg chg="mod">
          <ac:chgData name="Käti Teär-Riisaar" userId="d9eacbee-2c90-485e-91e2-30e45fdabd13" providerId="ADAL" clId="{F0E199DD-FE1B-4F12-8F35-08EB0143AF6F}" dt="2023-08-03T14:06:51.074" v="598" actId="14100"/>
          <ac:grpSpMkLst>
            <pc:docMk/>
            <pc:sldMk cId="3734712647" sldId="281"/>
            <ac:grpSpMk id="29699" creationId="{00000000-0000-0000-0000-000000000000}"/>
          </ac:grpSpMkLst>
        </pc:grpChg>
      </pc:sldChg>
      <pc:sldChg chg="modSp add mod ord setBg">
        <pc:chgData name="Käti Teär-Riisaar" userId="d9eacbee-2c90-485e-91e2-30e45fdabd13" providerId="ADAL" clId="{F0E199DD-FE1B-4F12-8F35-08EB0143AF6F}" dt="2023-08-03T14:12:55.282" v="698"/>
        <pc:sldMkLst>
          <pc:docMk/>
          <pc:sldMk cId="2628007166" sldId="282"/>
        </pc:sldMkLst>
        <pc:spChg chg="mod">
          <ac:chgData name="Käti Teär-Riisaar" userId="d9eacbee-2c90-485e-91e2-30e45fdabd13" providerId="ADAL" clId="{F0E199DD-FE1B-4F12-8F35-08EB0143AF6F}" dt="2023-08-03T14:10:24.468" v="654"/>
          <ac:spMkLst>
            <pc:docMk/>
            <pc:sldMk cId="2628007166" sldId="282"/>
            <ac:spMk id="190" creationId="{00000000-0000-0000-0000-000000000000}"/>
          </ac:spMkLst>
        </pc:spChg>
        <pc:spChg chg="mod">
          <ac:chgData name="Käti Teär-Riisaar" userId="d9eacbee-2c90-485e-91e2-30e45fdabd13" providerId="ADAL" clId="{F0E199DD-FE1B-4F12-8F35-08EB0143AF6F}" dt="2023-08-03T14:10:11.678" v="653" actId="20577"/>
          <ac:spMkLst>
            <pc:docMk/>
            <pc:sldMk cId="2628007166" sldId="282"/>
            <ac:spMk id="28675" creationId="{00000000-0000-0000-0000-000000000000}"/>
          </ac:spMkLst>
        </pc:spChg>
      </pc:sldChg>
      <pc:sldChg chg="modSp add mod ord setBg">
        <pc:chgData name="Käti Teär-Riisaar" userId="d9eacbee-2c90-485e-91e2-30e45fdabd13" providerId="ADAL" clId="{F0E199DD-FE1B-4F12-8F35-08EB0143AF6F}" dt="2023-08-03T14:13:19.799" v="703" actId="207"/>
        <pc:sldMkLst>
          <pc:docMk/>
          <pc:sldMk cId="1250226511" sldId="283"/>
        </pc:sldMkLst>
        <pc:spChg chg="mod">
          <ac:chgData name="Käti Teär-Riisaar" userId="d9eacbee-2c90-485e-91e2-30e45fdabd13" providerId="ADAL" clId="{F0E199DD-FE1B-4F12-8F35-08EB0143AF6F}" dt="2023-08-03T14:13:19.799" v="703" actId="207"/>
          <ac:spMkLst>
            <pc:docMk/>
            <pc:sldMk cId="1250226511" sldId="283"/>
            <ac:spMk id="198" creationId="{00000000-0000-0000-0000-000000000000}"/>
          </ac:spMkLst>
        </pc:spChg>
        <pc:spChg chg="mod">
          <ac:chgData name="Käti Teär-Riisaar" userId="d9eacbee-2c90-485e-91e2-30e45fdabd13" providerId="ADAL" clId="{F0E199DD-FE1B-4F12-8F35-08EB0143AF6F}" dt="2023-08-03T14:12:16.909" v="691" actId="20577"/>
          <ac:spMkLst>
            <pc:docMk/>
            <pc:sldMk cId="1250226511" sldId="283"/>
            <ac:spMk id="29700" creationId="{00000000-0000-0000-0000-000000000000}"/>
          </ac:spMkLst>
        </pc:spChg>
        <pc:spChg chg="mod">
          <ac:chgData name="Käti Teär-Riisaar" userId="d9eacbee-2c90-485e-91e2-30e45fdabd13" providerId="ADAL" clId="{F0E199DD-FE1B-4F12-8F35-08EB0143AF6F}" dt="2023-08-03T14:11:10.926" v="660" actId="14100"/>
          <ac:spMkLst>
            <pc:docMk/>
            <pc:sldMk cId="1250226511" sldId="283"/>
            <ac:spMk id="29702" creationId="{00000000-0000-0000-0000-000000000000}"/>
          </ac:spMkLst>
        </pc:spChg>
        <pc:spChg chg="mod">
          <ac:chgData name="Käti Teär-Riisaar" userId="d9eacbee-2c90-485e-91e2-30e45fdabd13" providerId="ADAL" clId="{F0E199DD-FE1B-4F12-8F35-08EB0143AF6F}" dt="2023-08-03T14:13:16.671" v="702" actId="207"/>
          <ac:spMkLst>
            <pc:docMk/>
            <pc:sldMk cId="1250226511" sldId="283"/>
            <ac:spMk id="29705" creationId="{00000000-0000-0000-0000-000000000000}"/>
          </ac:spMkLst>
        </pc:spChg>
        <pc:grpChg chg="mod">
          <ac:chgData name="Käti Teär-Riisaar" userId="d9eacbee-2c90-485e-91e2-30e45fdabd13" providerId="ADAL" clId="{F0E199DD-FE1B-4F12-8F35-08EB0143AF6F}" dt="2023-08-03T14:12:08.192" v="676" actId="1076"/>
          <ac:grpSpMkLst>
            <pc:docMk/>
            <pc:sldMk cId="1250226511" sldId="283"/>
            <ac:grpSpMk id="29698" creationId="{00000000-0000-0000-0000-000000000000}"/>
          </ac:grpSpMkLst>
        </pc:grpChg>
        <pc:grpChg chg="mod">
          <ac:chgData name="Käti Teär-Riisaar" userId="d9eacbee-2c90-485e-91e2-30e45fdabd13" providerId="ADAL" clId="{F0E199DD-FE1B-4F12-8F35-08EB0143AF6F}" dt="2023-08-03T14:12:10.547" v="677" actId="1076"/>
          <ac:grpSpMkLst>
            <pc:docMk/>
            <pc:sldMk cId="1250226511" sldId="283"/>
            <ac:grpSpMk id="29699" creationId="{00000000-0000-0000-0000-000000000000}"/>
          </ac:grpSpMkLst>
        </pc:grpChg>
      </pc:sldChg>
      <pc:sldChg chg="modSp add mod ord setBg">
        <pc:chgData name="Käti Teär-Riisaar" userId="d9eacbee-2c90-485e-91e2-30e45fdabd13" providerId="ADAL" clId="{F0E199DD-FE1B-4F12-8F35-08EB0143AF6F}" dt="2023-08-03T14:15:19.888" v="736"/>
        <pc:sldMkLst>
          <pc:docMk/>
          <pc:sldMk cId="2185071729" sldId="284"/>
        </pc:sldMkLst>
        <pc:spChg chg="mod">
          <ac:chgData name="Käti Teär-Riisaar" userId="d9eacbee-2c90-485e-91e2-30e45fdabd13" providerId="ADAL" clId="{F0E199DD-FE1B-4F12-8F35-08EB0143AF6F}" dt="2023-08-03T14:15:19.888" v="736"/>
          <ac:spMkLst>
            <pc:docMk/>
            <pc:sldMk cId="2185071729" sldId="284"/>
            <ac:spMk id="190" creationId="{00000000-0000-0000-0000-000000000000}"/>
          </ac:spMkLst>
        </pc:spChg>
        <pc:spChg chg="mod">
          <ac:chgData name="Käti Teär-Riisaar" userId="d9eacbee-2c90-485e-91e2-30e45fdabd13" providerId="ADAL" clId="{F0E199DD-FE1B-4F12-8F35-08EB0143AF6F}" dt="2023-08-03T14:14:54.086" v="733" actId="20577"/>
          <ac:spMkLst>
            <pc:docMk/>
            <pc:sldMk cId="2185071729" sldId="284"/>
            <ac:spMk id="28675" creationId="{00000000-0000-0000-0000-000000000000}"/>
          </ac:spMkLst>
        </pc:spChg>
      </pc:sldChg>
      <pc:sldChg chg="modSp add mod ord setBg">
        <pc:chgData name="Käti Teär-Riisaar" userId="d9eacbee-2c90-485e-91e2-30e45fdabd13" providerId="ADAL" clId="{F0E199DD-FE1B-4F12-8F35-08EB0143AF6F}" dt="2023-08-03T14:18:07.250" v="774" actId="1076"/>
        <pc:sldMkLst>
          <pc:docMk/>
          <pc:sldMk cId="968496041" sldId="285"/>
        </pc:sldMkLst>
        <pc:spChg chg="mod">
          <ac:chgData name="Käti Teär-Riisaar" userId="d9eacbee-2c90-485e-91e2-30e45fdabd13" providerId="ADAL" clId="{F0E199DD-FE1B-4F12-8F35-08EB0143AF6F}" dt="2023-08-03T14:18:07.250" v="774" actId="1076"/>
          <ac:spMkLst>
            <pc:docMk/>
            <pc:sldMk cId="968496041" sldId="285"/>
            <ac:spMk id="198" creationId="{00000000-0000-0000-0000-000000000000}"/>
          </ac:spMkLst>
        </pc:spChg>
        <pc:spChg chg="mod">
          <ac:chgData name="Käti Teär-Riisaar" userId="d9eacbee-2c90-485e-91e2-30e45fdabd13" providerId="ADAL" clId="{F0E199DD-FE1B-4F12-8F35-08EB0143AF6F}" dt="2023-08-03T14:15:03.694" v="734"/>
          <ac:spMkLst>
            <pc:docMk/>
            <pc:sldMk cId="968496041" sldId="285"/>
            <ac:spMk id="29700" creationId="{00000000-0000-0000-0000-000000000000}"/>
          </ac:spMkLst>
        </pc:spChg>
        <pc:spChg chg="mod">
          <ac:chgData name="Käti Teär-Riisaar" userId="d9eacbee-2c90-485e-91e2-30e45fdabd13" providerId="ADAL" clId="{F0E199DD-FE1B-4F12-8F35-08EB0143AF6F}" dt="2023-08-03T14:16:16.414" v="742" actId="179"/>
          <ac:spMkLst>
            <pc:docMk/>
            <pc:sldMk cId="968496041" sldId="285"/>
            <ac:spMk id="29705" creationId="{00000000-0000-0000-0000-000000000000}"/>
          </ac:spMkLst>
        </pc:spChg>
        <pc:grpChg chg="mod">
          <ac:chgData name="Käti Teär-Riisaar" userId="d9eacbee-2c90-485e-91e2-30e45fdabd13" providerId="ADAL" clId="{F0E199DD-FE1B-4F12-8F35-08EB0143AF6F}" dt="2023-08-03T14:16:06.972" v="740" actId="14100"/>
          <ac:grpSpMkLst>
            <pc:docMk/>
            <pc:sldMk cId="968496041" sldId="285"/>
            <ac:grpSpMk id="29698" creationId="{00000000-0000-0000-0000-000000000000}"/>
          </ac:grpSpMkLst>
        </pc:grpChg>
        <pc:grpChg chg="mod">
          <ac:chgData name="Käti Teär-Riisaar" userId="d9eacbee-2c90-485e-91e2-30e45fdabd13" providerId="ADAL" clId="{F0E199DD-FE1B-4F12-8F35-08EB0143AF6F}" dt="2023-08-03T14:16:04.558" v="739" actId="14100"/>
          <ac:grpSpMkLst>
            <pc:docMk/>
            <pc:sldMk cId="968496041" sldId="285"/>
            <ac:grpSpMk id="29699" creationId="{00000000-0000-0000-0000-000000000000}"/>
          </ac:grpSpMkLst>
        </pc:grpChg>
      </pc:sldChg>
      <pc:sldChg chg="modSp add mod ord setBg">
        <pc:chgData name="Käti Teär-Riisaar" userId="d9eacbee-2c90-485e-91e2-30e45fdabd13" providerId="ADAL" clId="{F0E199DD-FE1B-4F12-8F35-08EB0143AF6F}" dt="2023-08-03T14:18:50.969" v="784" actId="20577"/>
        <pc:sldMkLst>
          <pc:docMk/>
          <pc:sldMk cId="1520169757" sldId="286"/>
        </pc:sldMkLst>
        <pc:spChg chg="mod">
          <ac:chgData name="Käti Teär-Riisaar" userId="d9eacbee-2c90-485e-91e2-30e45fdabd13" providerId="ADAL" clId="{F0E199DD-FE1B-4F12-8F35-08EB0143AF6F}" dt="2023-08-03T14:15:09.407" v="735"/>
          <ac:spMkLst>
            <pc:docMk/>
            <pc:sldMk cId="1520169757" sldId="286"/>
            <ac:spMk id="29700" creationId="{00000000-0000-0000-0000-000000000000}"/>
          </ac:spMkLst>
        </pc:spChg>
        <pc:spChg chg="mod">
          <ac:chgData name="Käti Teär-Riisaar" userId="d9eacbee-2c90-485e-91e2-30e45fdabd13" providerId="ADAL" clId="{F0E199DD-FE1B-4F12-8F35-08EB0143AF6F}" dt="2023-08-03T14:18:50.969" v="784" actId="20577"/>
          <ac:spMkLst>
            <pc:docMk/>
            <pc:sldMk cId="1520169757" sldId="286"/>
            <ac:spMk id="29705" creationId="{00000000-0000-0000-0000-000000000000}"/>
          </ac:spMkLst>
        </pc:spChg>
      </pc:sldChg>
    </pc:docChg>
  </pc:docChgLst>
  <pc:docChgLst>
    <pc:chgData name="Kadri Kurm" userId="31a5be90-d931-4e18-8701-8b55f9555e6e" providerId="ADAL" clId="{1C730BBA-0D30-4065-9200-8440A6006E18}"/>
    <pc:docChg chg="undo custSel modSld">
      <pc:chgData name="Kadri Kurm" userId="31a5be90-d931-4e18-8701-8b55f9555e6e" providerId="ADAL" clId="{1C730BBA-0D30-4065-9200-8440A6006E18}" dt="2023-08-10T11:38:04.760" v="478" actId="20577"/>
      <pc:docMkLst>
        <pc:docMk/>
      </pc:docMkLst>
      <pc:sldChg chg="modSp mod">
        <pc:chgData name="Kadri Kurm" userId="31a5be90-d931-4e18-8701-8b55f9555e6e" providerId="ADAL" clId="{1C730BBA-0D30-4065-9200-8440A6006E18}" dt="2023-08-10T11:17:55.194" v="16" actId="27636"/>
        <pc:sldMkLst>
          <pc:docMk/>
          <pc:sldMk cId="0" sldId="258"/>
        </pc:sldMkLst>
        <pc:spChg chg="mod">
          <ac:chgData name="Kadri Kurm" userId="31a5be90-d931-4e18-8701-8b55f9555e6e" providerId="ADAL" clId="{1C730BBA-0D30-4065-9200-8440A6006E18}" dt="2023-08-10T11:17:55.194" v="16" actId="27636"/>
          <ac:spMkLst>
            <pc:docMk/>
            <pc:sldMk cId="0" sldId="258"/>
            <ac:spMk id="120" creationId="{00000000-0000-0000-0000-000000000000}"/>
          </ac:spMkLst>
        </pc:spChg>
      </pc:sldChg>
      <pc:sldChg chg="modSp mod">
        <pc:chgData name="Kadri Kurm" userId="31a5be90-d931-4e18-8701-8b55f9555e6e" providerId="ADAL" clId="{1C730BBA-0D30-4065-9200-8440A6006E18}" dt="2023-08-10T11:18:44.848" v="17" actId="13926"/>
        <pc:sldMkLst>
          <pc:docMk/>
          <pc:sldMk cId="0" sldId="259"/>
        </pc:sldMkLst>
        <pc:spChg chg="mod">
          <ac:chgData name="Kadri Kurm" userId="31a5be90-d931-4e18-8701-8b55f9555e6e" providerId="ADAL" clId="{1C730BBA-0D30-4065-9200-8440A6006E18}" dt="2023-08-10T11:18:44.848" v="17" actId="13926"/>
          <ac:spMkLst>
            <pc:docMk/>
            <pc:sldMk cId="0" sldId="259"/>
            <ac:spMk id="11" creationId="{4DC59EE2-E354-44CE-8149-6896F83DD4AD}"/>
          </ac:spMkLst>
        </pc:spChg>
      </pc:sldChg>
      <pc:sldChg chg="modSp mod">
        <pc:chgData name="Kadri Kurm" userId="31a5be90-d931-4e18-8701-8b55f9555e6e" providerId="ADAL" clId="{1C730BBA-0D30-4065-9200-8440A6006E18}" dt="2023-08-10T11:21:19.431" v="110" actId="20577"/>
        <pc:sldMkLst>
          <pc:docMk/>
          <pc:sldMk cId="0" sldId="264"/>
        </pc:sldMkLst>
        <pc:spChg chg="mod">
          <ac:chgData name="Kadri Kurm" userId="31a5be90-d931-4e18-8701-8b55f9555e6e" providerId="ADAL" clId="{1C730BBA-0D30-4065-9200-8440A6006E18}" dt="2023-08-10T11:21:19.431" v="110" actId="20577"/>
          <ac:spMkLst>
            <pc:docMk/>
            <pc:sldMk cId="0" sldId="264"/>
            <ac:spMk id="159" creationId="{00000000-0000-0000-0000-000000000000}"/>
          </ac:spMkLst>
        </pc:spChg>
      </pc:sldChg>
      <pc:sldChg chg="modSp mod">
        <pc:chgData name="Kadri Kurm" userId="31a5be90-d931-4e18-8701-8b55f9555e6e" providerId="ADAL" clId="{1C730BBA-0D30-4065-9200-8440A6006E18}" dt="2023-08-10T11:22:02.783" v="132" actId="20577"/>
        <pc:sldMkLst>
          <pc:docMk/>
          <pc:sldMk cId="0" sldId="266"/>
        </pc:sldMkLst>
        <pc:spChg chg="mod">
          <ac:chgData name="Kadri Kurm" userId="31a5be90-d931-4e18-8701-8b55f9555e6e" providerId="ADAL" clId="{1C730BBA-0D30-4065-9200-8440A6006E18}" dt="2023-08-10T11:22:02.783" v="132" actId="20577"/>
          <ac:spMkLst>
            <pc:docMk/>
            <pc:sldMk cId="0" sldId="266"/>
            <ac:spMk id="172" creationId="{00000000-0000-0000-0000-000000000000}"/>
          </ac:spMkLst>
        </pc:spChg>
      </pc:sldChg>
      <pc:sldChg chg="modSp mod">
        <pc:chgData name="Kadri Kurm" userId="31a5be90-d931-4e18-8701-8b55f9555e6e" providerId="ADAL" clId="{1C730BBA-0D30-4065-9200-8440A6006E18}" dt="2023-08-10T11:23:12.501" v="137" actId="255"/>
        <pc:sldMkLst>
          <pc:docMk/>
          <pc:sldMk cId="0" sldId="269"/>
        </pc:sldMkLst>
        <pc:spChg chg="mod">
          <ac:chgData name="Kadri Kurm" userId="31a5be90-d931-4e18-8701-8b55f9555e6e" providerId="ADAL" clId="{1C730BBA-0D30-4065-9200-8440A6006E18}" dt="2023-08-10T11:23:12.501" v="137" actId="255"/>
          <ac:spMkLst>
            <pc:docMk/>
            <pc:sldMk cId="0" sldId="269"/>
            <ac:spMk id="190" creationId="{00000000-0000-0000-0000-000000000000}"/>
          </ac:spMkLst>
        </pc:spChg>
      </pc:sldChg>
      <pc:sldChg chg="modSp mod">
        <pc:chgData name="Kadri Kurm" userId="31a5be90-d931-4e18-8701-8b55f9555e6e" providerId="ADAL" clId="{1C730BBA-0D30-4065-9200-8440A6006E18}" dt="2023-08-10T11:24:11.139" v="191" actId="20577"/>
        <pc:sldMkLst>
          <pc:docMk/>
          <pc:sldMk cId="0" sldId="270"/>
        </pc:sldMkLst>
        <pc:spChg chg="mod">
          <ac:chgData name="Kadri Kurm" userId="31a5be90-d931-4e18-8701-8b55f9555e6e" providerId="ADAL" clId="{1C730BBA-0D30-4065-9200-8440A6006E18}" dt="2023-08-10T11:24:11.139" v="191" actId="20577"/>
          <ac:spMkLst>
            <pc:docMk/>
            <pc:sldMk cId="0" sldId="270"/>
            <ac:spMk id="29705" creationId="{00000000-0000-0000-0000-000000000000}"/>
          </ac:spMkLst>
        </pc:spChg>
      </pc:sldChg>
      <pc:sldChg chg="modSp mod">
        <pc:chgData name="Kadri Kurm" userId="31a5be90-d931-4e18-8701-8b55f9555e6e" providerId="ADAL" clId="{1C730BBA-0D30-4065-9200-8440A6006E18}" dt="2023-08-10T11:24:59.403" v="219" actId="6549"/>
        <pc:sldMkLst>
          <pc:docMk/>
          <pc:sldMk cId="3302696945" sldId="276"/>
        </pc:sldMkLst>
        <pc:spChg chg="mod">
          <ac:chgData name="Kadri Kurm" userId="31a5be90-d931-4e18-8701-8b55f9555e6e" providerId="ADAL" clId="{1C730BBA-0D30-4065-9200-8440A6006E18}" dt="2023-08-10T11:24:59.403" v="219" actId="6549"/>
          <ac:spMkLst>
            <pc:docMk/>
            <pc:sldMk cId="3302696945" sldId="276"/>
            <ac:spMk id="29705" creationId="{00000000-0000-0000-0000-000000000000}"/>
          </ac:spMkLst>
        </pc:spChg>
      </pc:sldChg>
      <pc:sldChg chg="addSp modSp mod">
        <pc:chgData name="Kadri Kurm" userId="31a5be90-d931-4e18-8701-8b55f9555e6e" providerId="ADAL" clId="{1C730BBA-0D30-4065-9200-8440A6006E18}" dt="2023-08-10T11:32:37.575" v="334" actId="20577"/>
        <pc:sldMkLst>
          <pc:docMk/>
          <pc:sldMk cId="2747611075" sldId="278"/>
        </pc:sldMkLst>
        <pc:spChg chg="add mod">
          <ac:chgData name="Kadri Kurm" userId="31a5be90-d931-4e18-8701-8b55f9555e6e" providerId="ADAL" clId="{1C730BBA-0D30-4065-9200-8440A6006E18}" dt="2023-08-10T11:32:37.575" v="334" actId="20577"/>
          <ac:spMkLst>
            <pc:docMk/>
            <pc:sldMk cId="2747611075" sldId="278"/>
            <ac:spMk id="3" creationId="{3955A0FF-6218-E095-B891-F01155B465DB}"/>
          </ac:spMkLst>
        </pc:spChg>
        <pc:spChg chg="mod">
          <ac:chgData name="Kadri Kurm" userId="31a5be90-d931-4e18-8701-8b55f9555e6e" providerId="ADAL" clId="{1C730BBA-0D30-4065-9200-8440A6006E18}" dt="2023-08-10T11:30:25.530" v="256" actId="207"/>
          <ac:spMkLst>
            <pc:docMk/>
            <pc:sldMk cId="2747611075" sldId="278"/>
            <ac:spMk id="198" creationId="{00000000-0000-0000-0000-000000000000}"/>
          </ac:spMkLst>
        </pc:spChg>
        <pc:spChg chg="mod">
          <ac:chgData name="Kadri Kurm" userId="31a5be90-d931-4e18-8701-8b55f9555e6e" providerId="ADAL" clId="{1C730BBA-0D30-4065-9200-8440A6006E18}" dt="2023-08-10T11:27:33.599" v="246" actId="6549"/>
          <ac:spMkLst>
            <pc:docMk/>
            <pc:sldMk cId="2747611075" sldId="278"/>
            <ac:spMk id="29705" creationId="{00000000-0000-0000-0000-000000000000}"/>
          </ac:spMkLst>
        </pc:spChg>
      </pc:sldChg>
      <pc:sldChg chg="addSp modSp mod">
        <pc:chgData name="Kadri Kurm" userId="31a5be90-d931-4e18-8701-8b55f9555e6e" providerId="ADAL" clId="{1C730BBA-0D30-4065-9200-8440A6006E18}" dt="2023-08-10T11:34:37.381" v="382" actId="790"/>
        <pc:sldMkLst>
          <pc:docMk/>
          <pc:sldMk cId="2990197701" sldId="279"/>
        </pc:sldMkLst>
        <pc:spChg chg="add mod">
          <ac:chgData name="Kadri Kurm" userId="31a5be90-d931-4e18-8701-8b55f9555e6e" providerId="ADAL" clId="{1C730BBA-0D30-4065-9200-8440A6006E18}" dt="2023-08-10T11:34:37.381" v="382" actId="790"/>
          <ac:spMkLst>
            <pc:docMk/>
            <pc:sldMk cId="2990197701" sldId="279"/>
            <ac:spMk id="3" creationId="{067FD2E6-9A05-FF78-3E0C-1518DE457380}"/>
          </ac:spMkLst>
        </pc:spChg>
        <pc:spChg chg="mod">
          <ac:chgData name="Kadri Kurm" userId="31a5be90-d931-4e18-8701-8b55f9555e6e" providerId="ADAL" clId="{1C730BBA-0D30-4065-9200-8440A6006E18}" dt="2023-08-10T11:27:39.705" v="247" actId="6549"/>
          <ac:spMkLst>
            <pc:docMk/>
            <pc:sldMk cId="2990197701" sldId="279"/>
            <ac:spMk id="29705" creationId="{00000000-0000-0000-0000-000000000000}"/>
          </ac:spMkLst>
        </pc:spChg>
      </pc:sldChg>
      <pc:sldChg chg="modSp mod">
        <pc:chgData name="Kadri Kurm" userId="31a5be90-d931-4e18-8701-8b55f9555e6e" providerId="ADAL" clId="{1C730BBA-0D30-4065-9200-8440A6006E18}" dt="2023-08-10T11:35:29.556" v="388" actId="20577"/>
        <pc:sldMkLst>
          <pc:docMk/>
          <pc:sldMk cId="3734712647" sldId="281"/>
        </pc:sldMkLst>
        <pc:spChg chg="mod">
          <ac:chgData name="Kadri Kurm" userId="31a5be90-d931-4e18-8701-8b55f9555e6e" providerId="ADAL" clId="{1C730BBA-0D30-4065-9200-8440A6006E18}" dt="2023-08-10T11:35:29.556" v="388" actId="20577"/>
          <ac:spMkLst>
            <pc:docMk/>
            <pc:sldMk cId="3734712647" sldId="281"/>
            <ac:spMk id="29705" creationId="{00000000-0000-0000-0000-000000000000}"/>
          </ac:spMkLst>
        </pc:spChg>
      </pc:sldChg>
      <pc:sldChg chg="modSp mod">
        <pc:chgData name="Kadri Kurm" userId="31a5be90-d931-4e18-8701-8b55f9555e6e" providerId="ADAL" clId="{1C730BBA-0D30-4065-9200-8440A6006E18}" dt="2023-08-10T11:37:36.887" v="473" actId="207"/>
        <pc:sldMkLst>
          <pc:docMk/>
          <pc:sldMk cId="1250226511" sldId="283"/>
        </pc:sldMkLst>
        <pc:spChg chg="mod">
          <ac:chgData name="Kadri Kurm" userId="31a5be90-d931-4e18-8701-8b55f9555e6e" providerId="ADAL" clId="{1C730BBA-0D30-4065-9200-8440A6006E18}" dt="2023-08-10T11:37:36.887" v="473" actId="207"/>
          <ac:spMkLst>
            <pc:docMk/>
            <pc:sldMk cId="1250226511" sldId="283"/>
            <ac:spMk id="198" creationId="{00000000-0000-0000-0000-000000000000}"/>
          </ac:spMkLst>
        </pc:spChg>
        <pc:spChg chg="mod">
          <ac:chgData name="Kadri Kurm" userId="31a5be90-d931-4e18-8701-8b55f9555e6e" providerId="ADAL" clId="{1C730BBA-0D30-4065-9200-8440A6006E18}" dt="2023-08-10T11:36:21.533" v="391" actId="2711"/>
          <ac:spMkLst>
            <pc:docMk/>
            <pc:sldMk cId="1250226511" sldId="283"/>
            <ac:spMk id="29705" creationId="{00000000-0000-0000-0000-000000000000}"/>
          </ac:spMkLst>
        </pc:spChg>
      </pc:sldChg>
      <pc:sldChg chg="modSp mod">
        <pc:chgData name="Kadri Kurm" userId="31a5be90-d931-4e18-8701-8b55f9555e6e" providerId="ADAL" clId="{1C730BBA-0D30-4065-9200-8440A6006E18}" dt="2023-08-10T11:38:04.760" v="478" actId="20577"/>
        <pc:sldMkLst>
          <pc:docMk/>
          <pc:sldMk cId="968496041" sldId="285"/>
        </pc:sldMkLst>
        <pc:spChg chg="mod">
          <ac:chgData name="Kadri Kurm" userId="31a5be90-d931-4e18-8701-8b55f9555e6e" providerId="ADAL" clId="{1C730BBA-0D30-4065-9200-8440A6006E18}" dt="2023-08-10T11:38:04.760" v="478" actId="20577"/>
          <ac:spMkLst>
            <pc:docMk/>
            <pc:sldMk cId="968496041" sldId="285"/>
            <ac:spMk id="29705" creationId="{00000000-0000-0000-0000-000000000000}"/>
          </ac:spMkLst>
        </pc:spChg>
      </pc:sldChg>
    </pc:docChg>
  </pc:docChgLst>
  <pc:docChgLst>
    <pc:chgData name="Käti Teär-Riisaar" userId="d9eacbee-2c90-485e-91e2-30e45fdabd13" providerId="ADAL" clId="{0AED9F33-42B2-44B9-AD0B-87F6908DE904}"/>
    <pc:docChg chg="undo custSel addSld delSld modSld">
      <pc:chgData name="Käti Teär-Riisaar" userId="d9eacbee-2c90-485e-91e2-30e45fdabd13" providerId="ADAL" clId="{0AED9F33-42B2-44B9-AD0B-87F6908DE904}" dt="2022-08-01T10:31:49.747" v="527" actId="13926"/>
      <pc:docMkLst>
        <pc:docMk/>
      </pc:docMkLst>
      <pc:sldChg chg="modSp mod">
        <pc:chgData name="Käti Teär-Riisaar" userId="d9eacbee-2c90-485e-91e2-30e45fdabd13" providerId="ADAL" clId="{0AED9F33-42B2-44B9-AD0B-87F6908DE904}" dt="2022-07-31T12:27:59.338" v="471" actId="1076"/>
        <pc:sldMkLst>
          <pc:docMk/>
          <pc:sldMk cId="0" sldId="257"/>
        </pc:sldMkLst>
        <pc:spChg chg="mod">
          <ac:chgData name="Käti Teär-Riisaar" userId="d9eacbee-2c90-485e-91e2-30e45fdabd13" providerId="ADAL" clId="{0AED9F33-42B2-44B9-AD0B-87F6908DE904}" dt="2022-07-31T12:27:56.613" v="470" actId="27636"/>
          <ac:spMkLst>
            <pc:docMk/>
            <pc:sldMk cId="0" sldId="257"/>
            <ac:spMk id="116" creationId="{00000000-0000-0000-0000-000000000000}"/>
          </ac:spMkLst>
        </pc:spChg>
        <pc:spChg chg="mod">
          <ac:chgData name="Käti Teär-Riisaar" userId="d9eacbee-2c90-485e-91e2-30e45fdabd13" providerId="ADAL" clId="{0AED9F33-42B2-44B9-AD0B-87F6908DE904}" dt="2022-07-31T12:27:59.338" v="471" actId="1076"/>
          <ac:spMkLst>
            <pc:docMk/>
            <pc:sldMk cId="0" sldId="257"/>
            <ac:spMk id="15362" creationId="{00000000-0000-0000-0000-000000000000}"/>
          </ac:spMkLst>
        </pc:spChg>
        <pc:spChg chg="mod">
          <ac:chgData name="Käti Teär-Riisaar" userId="d9eacbee-2c90-485e-91e2-30e45fdabd13" providerId="ADAL" clId="{0AED9F33-42B2-44B9-AD0B-87F6908DE904}" dt="2022-07-31T12:18:43.645" v="437" actId="255"/>
          <ac:spMkLst>
            <pc:docMk/>
            <pc:sldMk cId="0" sldId="257"/>
            <ac:spMk id="15364" creationId="{00000000-0000-0000-0000-000000000000}"/>
          </ac:spMkLst>
        </pc:spChg>
      </pc:sldChg>
      <pc:sldChg chg="modSp mod">
        <pc:chgData name="Käti Teär-Riisaar" userId="d9eacbee-2c90-485e-91e2-30e45fdabd13" providerId="ADAL" clId="{0AED9F33-42B2-44B9-AD0B-87F6908DE904}" dt="2022-07-31T12:30:34.058" v="479" actId="1076"/>
        <pc:sldMkLst>
          <pc:docMk/>
          <pc:sldMk cId="0" sldId="258"/>
        </pc:sldMkLst>
        <pc:spChg chg="mod">
          <ac:chgData name="Käti Teär-Riisaar" userId="d9eacbee-2c90-485e-91e2-30e45fdabd13" providerId="ADAL" clId="{0AED9F33-42B2-44B9-AD0B-87F6908DE904}" dt="2022-07-31T12:26:23.296" v="462" actId="20577"/>
          <ac:spMkLst>
            <pc:docMk/>
            <pc:sldMk cId="0" sldId="258"/>
            <ac:spMk id="120" creationId="{00000000-0000-0000-0000-000000000000}"/>
          </ac:spMkLst>
        </pc:spChg>
        <pc:spChg chg="mod">
          <ac:chgData name="Käti Teär-Riisaar" userId="d9eacbee-2c90-485e-91e2-30e45fdabd13" providerId="ADAL" clId="{0AED9F33-42B2-44B9-AD0B-87F6908DE904}" dt="2022-07-31T12:30:34.058" v="479" actId="1076"/>
          <ac:spMkLst>
            <pc:docMk/>
            <pc:sldMk cId="0" sldId="258"/>
            <ac:spMk id="16386" creationId="{00000000-0000-0000-0000-000000000000}"/>
          </ac:spMkLst>
        </pc:spChg>
      </pc:sldChg>
      <pc:sldChg chg="modSp mod">
        <pc:chgData name="Käti Teär-Riisaar" userId="d9eacbee-2c90-485e-91e2-30e45fdabd13" providerId="ADAL" clId="{0AED9F33-42B2-44B9-AD0B-87F6908DE904}" dt="2022-07-31T19:50:48.599" v="522" actId="255"/>
        <pc:sldMkLst>
          <pc:docMk/>
          <pc:sldMk cId="0" sldId="259"/>
        </pc:sldMkLst>
        <pc:spChg chg="mod">
          <ac:chgData name="Käti Teär-Riisaar" userId="d9eacbee-2c90-485e-91e2-30e45fdabd13" providerId="ADAL" clId="{0AED9F33-42B2-44B9-AD0B-87F6908DE904}" dt="2022-07-31T19:50:48.599" v="522" actId="255"/>
          <ac:spMkLst>
            <pc:docMk/>
            <pc:sldMk cId="0" sldId="259"/>
            <ac:spMk id="11" creationId="{4DC59EE2-E354-44CE-8149-6896F83DD4AD}"/>
          </ac:spMkLst>
        </pc:spChg>
        <pc:spChg chg="mod">
          <ac:chgData name="Käti Teär-Riisaar" userId="d9eacbee-2c90-485e-91e2-30e45fdabd13" providerId="ADAL" clId="{0AED9F33-42B2-44B9-AD0B-87F6908DE904}" dt="2022-07-31T12:59:18.398" v="503" actId="20577"/>
          <ac:spMkLst>
            <pc:docMk/>
            <pc:sldMk cId="0" sldId="259"/>
            <ac:spMk id="124" creationId="{00000000-0000-0000-0000-000000000000}"/>
          </ac:spMkLst>
        </pc:spChg>
        <pc:spChg chg="mod">
          <ac:chgData name="Käti Teär-Riisaar" userId="d9eacbee-2c90-485e-91e2-30e45fdabd13" providerId="ADAL" clId="{0AED9F33-42B2-44B9-AD0B-87F6908DE904}" dt="2022-07-31T12:39:22.362" v="491" actId="1076"/>
          <ac:spMkLst>
            <pc:docMk/>
            <pc:sldMk cId="0" sldId="259"/>
            <ac:spMk id="17413" creationId="{00000000-0000-0000-0000-000000000000}"/>
          </ac:spMkLst>
        </pc:spChg>
        <pc:grpChg chg="mod">
          <ac:chgData name="Käti Teär-Riisaar" userId="d9eacbee-2c90-485e-91e2-30e45fdabd13" providerId="ADAL" clId="{0AED9F33-42B2-44B9-AD0B-87F6908DE904}" dt="2022-07-31T12:39:42.134" v="493" actId="14100"/>
          <ac:grpSpMkLst>
            <pc:docMk/>
            <pc:sldMk cId="0" sldId="259"/>
            <ac:grpSpMk id="17410" creationId="{00000000-0000-0000-0000-000000000000}"/>
          </ac:grpSpMkLst>
        </pc:grpChg>
        <pc:grpChg chg="mod">
          <ac:chgData name="Käti Teär-Riisaar" userId="d9eacbee-2c90-485e-91e2-30e45fdabd13" providerId="ADAL" clId="{0AED9F33-42B2-44B9-AD0B-87F6908DE904}" dt="2022-07-31T12:39:46.015" v="494" actId="14100"/>
          <ac:grpSpMkLst>
            <pc:docMk/>
            <pc:sldMk cId="0" sldId="259"/>
            <ac:grpSpMk id="17411" creationId="{00000000-0000-0000-0000-000000000000}"/>
          </ac:grpSpMkLst>
        </pc:grpChg>
      </pc:sldChg>
      <pc:sldChg chg="modSp mod">
        <pc:chgData name="Käti Teär-Riisaar" userId="d9eacbee-2c90-485e-91e2-30e45fdabd13" providerId="ADAL" clId="{0AED9F33-42B2-44B9-AD0B-87F6908DE904}" dt="2022-07-31T11:17:18.152" v="49" actId="790"/>
        <pc:sldMkLst>
          <pc:docMk/>
          <pc:sldMk cId="0" sldId="260"/>
        </pc:sldMkLst>
        <pc:spChg chg="mod">
          <ac:chgData name="Käti Teär-Riisaar" userId="d9eacbee-2c90-485e-91e2-30e45fdabd13" providerId="ADAL" clId="{0AED9F33-42B2-44B9-AD0B-87F6908DE904}" dt="2022-07-31T11:17:18.152" v="49" actId="790"/>
          <ac:spMkLst>
            <pc:docMk/>
            <pc:sldMk cId="0" sldId="260"/>
            <ac:spMk id="133" creationId="{00000000-0000-0000-0000-000000000000}"/>
          </ac:spMkLst>
        </pc:spChg>
        <pc:spChg chg="mod">
          <ac:chgData name="Käti Teär-Riisaar" userId="d9eacbee-2c90-485e-91e2-30e45fdabd13" providerId="ADAL" clId="{0AED9F33-42B2-44B9-AD0B-87F6908DE904}" dt="2022-07-31T11:15:57.353" v="41" actId="20578"/>
          <ac:spMkLst>
            <pc:docMk/>
            <pc:sldMk cId="0" sldId="260"/>
            <ac:spMk id="18437" creationId="{00000000-0000-0000-0000-000000000000}"/>
          </ac:spMkLst>
        </pc:spChg>
        <pc:grpChg chg="mod">
          <ac:chgData name="Käti Teär-Riisaar" userId="d9eacbee-2c90-485e-91e2-30e45fdabd13" providerId="ADAL" clId="{0AED9F33-42B2-44B9-AD0B-87F6908DE904}" dt="2022-07-31T11:15:57.353" v="41" actId="20578"/>
          <ac:grpSpMkLst>
            <pc:docMk/>
            <pc:sldMk cId="0" sldId="260"/>
            <ac:grpSpMk id="18434" creationId="{00000000-0000-0000-0000-000000000000}"/>
          </ac:grpSpMkLst>
        </pc:grpChg>
      </pc:sldChg>
      <pc:sldChg chg="modSp mod">
        <pc:chgData name="Käti Teär-Riisaar" userId="d9eacbee-2c90-485e-91e2-30e45fdabd13" providerId="ADAL" clId="{0AED9F33-42B2-44B9-AD0B-87F6908DE904}" dt="2022-07-31T19:49:39.690" v="516" actId="20577"/>
        <pc:sldMkLst>
          <pc:docMk/>
          <pc:sldMk cId="0" sldId="261"/>
        </pc:sldMkLst>
        <pc:spChg chg="mod">
          <ac:chgData name="Käti Teär-Riisaar" userId="d9eacbee-2c90-485e-91e2-30e45fdabd13" providerId="ADAL" clId="{0AED9F33-42B2-44B9-AD0B-87F6908DE904}" dt="2022-07-31T19:49:39.690" v="516" actId="20577"/>
          <ac:spMkLst>
            <pc:docMk/>
            <pc:sldMk cId="0" sldId="261"/>
            <ac:spMk id="138" creationId="{00000000-0000-0000-0000-000000000000}"/>
          </ac:spMkLst>
        </pc:spChg>
        <pc:spChg chg="mod">
          <ac:chgData name="Käti Teär-Riisaar" userId="d9eacbee-2c90-485e-91e2-30e45fdabd13" providerId="ADAL" clId="{0AED9F33-42B2-44B9-AD0B-87F6908DE904}" dt="2022-07-31T12:19:43.977" v="438" actId="1076"/>
          <ac:spMkLst>
            <pc:docMk/>
            <pc:sldMk cId="0" sldId="261"/>
            <ac:spMk id="19460" creationId="{00000000-0000-0000-0000-000000000000}"/>
          </ac:spMkLst>
        </pc:spChg>
      </pc:sldChg>
      <pc:sldChg chg="modSp mod">
        <pc:chgData name="Käti Teär-Riisaar" userId="d9eacbee-2c90-485e-91e2-30e45fdabd13" providerId="ADAL" clId="{0AED9F33-42B2-44B9-AD0B-87F6908DE904}" dt="2022-07-31T11:23:10.476" v="105" actId="790"/>
        <pc:sldMkLst>
          <pc:docMk/>
          <pc:sldMk cId="0" sldId="262"/>
        </pc:sldMkLst>
        <pc:spChg chg="mod">
          <ac:chgData name="Käti Teär-Riisaar" userId="d9eacbee-2c90-485e-91e2-30e45fdabd13" providerId="ADAL" clId="{0AED9F33-42B2-44B9-AD0B-87F6908DE904}" dt="2022-07-31T11:18:51.029" v="56" actId="1076"/>
          <ac:spMkLst>
            <pc:docMk/>
            <pc:sldMk cId="0" sldId="262"/>
            <ac:spMk id="146" creationId="{00000000-0000-0000-0000-000000000000}"/>
          </ac:spMkLst>
        </pc:spChg>
        <pc:spChg chg="mod">
          <ac:chgData name="Käti Teär-Riisaar" userId="d9eacbee-2c90-485e-91e2-30e45fdabd13" providerId="ADAL" clId="{0AED9F33-42B2-44B9-AD0B-87F6908DE904}" dt="2022-07-31T11:23:10.476" v="105" actId="790"/>
          <ac:spMkLst>
            <pc:docMk/>
            <pc:sldMk cId="0" sldId="262"/>
            <ac:spMk id="20489" creationId="{00000000-0000-0000-0000-000000000000}"/>
          </ac:spMkLst>
        </pc:spChg>
      </pc:sldChg>
      <pc:sldChg chg="modSp mod">
        <pc:chgData name="Käti Teär-Riisaar" userId="d9eacbee-2c90-485e-91e2-30e45fdabd13" providerId="ADAL" clId="{0AED9F33-42B2-44B9-AD0B-87F6908DE904}" dt="2022-07-31T12:30:46.712" v="480" actId="1076"/>
        <pc:sldMkLst>
          <pc:docMk/>
          <pc:sldMk cId="0" sldId="263"/>
        </pc:sldMkLst>
        <pc:spChg chg="mod">
          <ac:chgData name="Käti Teär-Riisaar" userId="d9eacbee-2c90-485e-91e2-30e45fdabd13" providerId="ADAL" clId="{0AED9F33-42B2-44B9-AD0B-87F6908DE904}" dt="2022-07-31T12:15:56.208" v="429" actId="20577"/>
          <ac:spMkLst>
            <pc:docMk/>
            <pc:sldMk cId="0" sldId="263"/>
            <ac:spMk id="21506" creationId="{00000000-0000-0000-0000-000000000000}"/>
          </ac:spMkLst>
        </pc:spChg>
        <pc:spChg chg="mod">
          <ac:chgData name="Käti Teär-Riisaar" userId="d9eacbee-2c90-485e-91e2-30e45fdabd13" providerId="ADAL" clId="{0AED9F33-42B2-44B9-AD0B-87F6908DE904}" dt="2022-07-31T12:30:46.712" v="480" actId="1076"/>
          <ac:spMkLst>
            <pc:docMk/>
            <pc:sldMk cId="0" sldId="263"/>
            <ac:spMk id="21507" creationId="{00000000-0000-0000-0000-000000000000}"/>
          </ac:spMkLst>
        </pc:spChg>
      </pc:sldChg>
      <pc:sldChg chg="modSp mod">
        <pc:chgData name="Käti Teär-Riisaar" userId="d9eacbee-2c90-485e-91e2-30e45fdabd13" providerId="ADAL" clId="{0AED9F33-42B2-44B9-AD0B-87F6908DE904}" dt="2022-07-31T19:49:50" v="517" actId="20577"/>
        <pc:sldMkLst>
          <pc:docMk/>
          <pc:sldMk cId="0" sldId="264"/>
        </pc:sldMkLst>
        <pc:spChg chg="mod">
          <ac:chgData name="Käti Teär-Riisaar" userId="d9eacbee-2c90-485e-91e2-30e45fdabd13" providerId="ADAL" clId="{0AED9F33-42B2-44B9-AD0B-87F6908DE904}" dt="2022-07-31T12:36:28.044" v="487" actId="255"/>
          <ac:spMkLst>
            <pc:docMk/>
            <pc:sldMk cId="0" sldId="264"/>
            <ac:spMk id="159" creationId="{00000000-0000-0000-0000-000000000000}"/>
          </ac:spMkLst>
        </pc:spChg>
        <pc:spChg chg="mod">
          <ac:chgData name="Käti Teär-Riisaar" userId="d9eacbee-2c90-485e-91e2-30e45fdabd13" providerId="ADAL" clId="{0AED9F33-42B2-44B9-AD0B-87F6908DE904}" dt="2022-07-31T12:30:13.251" v="476" actId="1076"/>
          <ac:spMkLst>
            <pc:docMk/>
            <pc:sldMk cId="0" sldId="264"/>
            <ac:spMk id="22532" creationId="{00000000-0000-0000-0000-000000000000}"/>
          </ac:spMkLst>
        </pc:spChg>
        <pc:spChg chg="mod">
          <ac:chgData name="Käti Teär-Riisaar" userId="d9eacbee-2c90-485e-91e2-30e45fdabd13" providerId="ADAL" clId="{0AED9F33-42B2-44B9-AD0B-87F6908DE904}" dt="2022-07-31T19:49:50" v="517" actId="20577"/>
          <ac:spMkLst>
            <pc:docMk/>
            <pc:sldMk cId="0" sldId="264"/>
            <ac:spMk id="22537" creationId="{00000000-0000-0000-0000-000000000000}"/>
          </ac:spMkLst>
        </pc:spChg>
      </pc:sldChg>
      <pc:sldChg chg="modSp mod">
        <pc:chgData name="Käti Teär-Riisaar" userId="d9eacbee-2c90-485e-91e2-30e45fdabd13" providerId="ADAL" clId="{0AED9F33-42B2-44B9-AD0B-87F6908DE904}" dt="2022-07-31T12:32:42.039" v="484" actId="20577"/>
        <pc:sldMkLst>
          <pc:docMk/>
          <pc:sldMk cId="0" sldId="265"/>
        </pc:sldMkLst>
        <pc:spChg chg="mod">
          <ac:chgData name="Käti Teär-Riisaar" userId="d9eacbee-2c90-485e-91e2-30e45fdabd13" providerId="ADAL" clId="{0AED9F33-42B2-44B9-AD0B-87F6908DE904}" dt="2022-07-31T12:32:42.039" v="484" actId="20577"/>
          <ac:spMkLst>
            <pc:docMk/>
            <pc:sldMk cId="0" sldId="265"/>
            <ac:spMk id="165" creationId="{00000000-0000-0000-0000-000000000000}"/>
          </ac:spMkLst>
        </pc:spChg>
        <pc:spChg chg="mod">
          <ac:chgData name="Käti Teär-Riisaar" userId="d9eacbee-2c90-485e-91e2-30e45fdabd13" providerId="ADAL" clId="{0AED9F33-42B2-44B9-AD0B-87F6908DE904}" dt="2022-07-31T12:31:02.772" v="481" actId="1076"/>
          <ac:spMkLst>
            <pc:docMk/>
            <pc:sldMk cId="0" sldId="265"/>
            <ac:spMk id="23554" creationId="{00000000-0000-0000-0000-000000000000}"/>
          </ac:spMkLst>
        </pc:spChg>
      </pc:sldChg>
      <pc:sldChg chg="modSp mod">
        <pc:chgData name="Käti Teär-Riisaar" userId="d9eacbee-2c90-485e-91e2-30e45fdabd13" providerId="ADAL" clId="{0AED9F33-42B2-44B9-AD0B-87F6908DE904}" dt="2022-08-01T06:31:00.235" v="525" actId="790"/>
        <pc:sldMkLst>
          <pc:docMk/>
          <pc:sldMk cId="0" sldId="266"/>
        </pc:sldMkLst>
        <pc:spChg chg="mod">
          <ac:chgData name="Käti Teär-Riisaar" userId="d9eacbee-2c90-485e-91e2-30e45fdabd13" providerId="ADAL" clId="{0AED9F33-42B2-44B9-AD0B-87F6908DE904}" dt="2022-08-01T06:31:00.235" v="525" actId="790"/>
          <ac:spMkLst>
            <pc:docMk/>
            <pc:sldMk cId="0" sldId="266"/>
            <ac:spMk id="24585" creationId="{00000000-0000-0000-0000-000000000000}"/>
          </ac:spMkLst>
        </pc:spChg>
      </pc:sldChg>
      <pc:sldChg chg="modSp mod">
        <pc:chgData name="Käti Teär-Riisaar" userId="d9eacbee-2c90-485e-91e2-30e45fdabd13" providerId="ADAL" clId="{0AED9F33-42B2-44B9-AD0B-87F6908DE904}" dt="2022-07-31T12:40:58.158" v="499" actId="27636"/>
        <pc:sldMkLst>
          <pc:docMk/>
          <pc:sldMk cId="0" sldId="267"/>
        </pc:sldMkLst>
        <pc:spChg chg="mod">
          <ac:chgData name="Käti Teär-Riisaar" userId="d9eacbee-2c90-485e-91e2-30e45fdabd13" providerId="ADAL" clId="{0AED9F33-42B2-44B9-AD0B-87F6908DE904}" dt="2022-07-31T12:40:58.158" v="499" actId="27636"/>
          <ac:spMkLst>
            <pc:docMk/>
            <pc:sldMk cId="0" sldId="267"/>
            <ac:spMk id="177" creationId="{00000000-0000-0000-0000-000000000000}"/>
          </ac:spMkLst>
        </pc:spChg>
        <pc:spChg chg="mod">
          <ac:chgData name="Käti Teär-Riisaar" userId="d9eacbee-2c90-485e-91e2-30e45fdabd13" providerId="ADAL" clId="{0AED9F33-42B2-44B9-AD0B-87F6908DE904}" dt="2022-07-31T12:31:08.776" v="482" actId="1076"/>
          <ac:spMkLst>
            <pc:docMk/>
            <pc:sldMk cId="0" sldId="267"/>
            <ac:spMk id="178" creationId="{00000000-0000-0000-0000-000000000000}"/>
          </ac:spMkLst>
        </pc:spChg>
        <pc:spChg chg="mod">
          <ac:chgData name="Käti Teär-Riisaar" userId="d9eacbee-2c90-485e-91e2-30e45fdabd13" providerId="ADAL" clId="{0AED9F33-42B2-44B9-AD0B-87F6908DE904}" dt="2022-07-31T12:20:05.708" v="439" actId="1076"/>
          <ac:spMkLst>
            <pc:docMk/>
            <pc:sldMk cId="0" sldId="267"/>
            <ac:spMk id="25604" creationId="{00000000-0000-0000-0000-000000000000}"/>
          </ac:spMkLst>
        </pc:spChg>
      </pc:sldChg>
      <pc:sldChg chg="modSp mod">
        <pc:chgData name="Käti Teär-Riisaar" userId="d9eacbee-2c90-485e-91e2-30e45fdabd13" providerId="ADAL" clId="{0AED9F33-42B2-44B9-AD0B-87F6908DE904}" dt="2022-08-01T10:31:43.350" v="526" actId="13926"/>
        <pc:sldMkLst>
          <pc:docMk/>
          <pc:sldMk cId="0" sldId="268"/>
        </pc:sldMkLst>
        <pc:spChg chg="mod">
          <ac:chgData name="Käti Teär-Riisaar" userId="d9eacbee-2c90-485e-91e2-30e45fdabd13" providerId="ADAL" clId="{0AED9F33-42B2-44B9-AD0B-87F6908DE904}" dt="2022-07-31T11:37:02.056" v="237" actId="1076"/>
          <ac:spMkLst>
            <pc:docMk/>
            <pc:sldMk cId="0" sldId="268"/>
            <ac:spMk id="185" creationId="{00000000-0000-0000-0000-000000000000}"/>
          </ac:spMkLst>
        </pc:spChg>
        <pc:spChg chg="mod">
          <ac:chgData name="Käti Teär-Riisaar" userId="d9eacbee-2c90-485e-91e2-30e45fdabd13" providerId="ADAL" clId="{0AED9F33-42B2-44B9-AD0B-87F6908DE904}" dt="2022-07-31T11:36:24.730" v="227" actId="20577"/>
          <ac:spMkLst>
            <pc:docMk/>
            <pc:sldMk cId="0" sldId="268"/>
            <ac:spMk id="187" creationId="{00000000-0000-0000-0000-000000000000}"/>
          </ac:spMkLst>
        </pc:spChg>
        <pc:spChg chg="mod">
          <ac:chgData name="Käti Teär-Riisaar" userId="d9eacbee-2c90-485e-91e2-30e45fdabd13" providerId="ADAL" clId="{0AED9F33-42B2-44B9-AD0B-87F6908DE904}" dt="2022-07-31T11:36:52.235" v="236" actId="1076"/>
          <ac:spMkLst>
            <pc:docMk/>
            <pc:sldMk cId="0" sldId="268"/>
            <ac:spMk id="26630" creationId="{00000000-0000-0000-0000-000000000000}"/>
          </ac:spMkLst>
        </pc:spChg>
        <pc:spChg chg="mod">
          <ac:chgData name="Käti Teär-Riisaar" userId="d9eacbee-2c90-485e-91e2-30e45fdabd13" providerId="ADAL" clId="{0AED9F33-42B2-44B9-AD0B-87F6908DE904}" dt="2022-08-01T10:31:43.350" v="526" actId="13926"/>
          <ac:spMkLst>
            <pc:docMk/>
            <pc:sldMk cId="0" sldId="268"/>
            <ac:spMk id="26633" creationId="{00000000-0000-0000-0000-000000000000}"/>
          </ac:spMkLst>
        </pc:spChg>
      </pc:sldChg>
      <pc:sldChg chg="modSp mod">
        <pc:chgData name="Käti Teär-Riisaar" userId="d9eacbee-2c90-485e-91e2-30e45fdabd13" providerId="ADAL" clId="{0AED9F33-42B2-44B9-AD0B-87F6908DE904}" dt="2022-07-31T12:18:10.859" v="435" actId="1076"/>
        <pc:sldMkLst>
          <pc:docMk/>
          <pc:sldMk cId="0" sldId="269"/>
        </pc:sldMkLst>
        <pc:spChg chg="mod">
          <ac:chgData name="Käti Teär-Riisaar" userId="d9eacbee-2c90-485e-91e2-30e45fdabd13" providerId="ADAL" clId="{0AED9F33-42B2-44B9-AD0B-87F6908DE904}" dt="2022-07-31T12:18:10.859" v="435" actId="1076"/>
          <ac:spMkLst>
            <pc:docMk/>
            <pc:sldMk cId="0" sldId="269"/>
            <ac:spMk id="190" creationId="{00000000-0000-0000-0000-000000000000}"/>
          </ac:spMkLst>
        </pc:spChg>
        <pc:spChg chg="mod">
          <ac:chgData name="Käti Teär-Riisaar" userId="d9eacbee-2c90-485e-91e2-30e45fdabd13" providerId="ADAL" clId="{0AED9F33-42B2-44B9-AD0B-87F6908DE904}" dt="2022-07-31T11:57:18.080" v="329" actId="1076"/>
          <ac:spMkLst>
            <pc:docMk/>
            <pc:sldMk cId="0" sldId="269"/>
            <ac:spMk id="28675" creationId="{00000000-0000-0000-0000-000000000000}"/>
          </ac:spMkLst>
        </pc:spChg>
        <pc:spChg chg="mod">
          <ac:chgData name="Käti Teär-Riisaar" userId="d9eacbee-2c90-485e-91e2-30e45fdabd13" providerId="ADAL" clId="{0AED9F33-42B2-44B9-AD0B-87F6908DE904}" dt="2022-07-31T12:18:03.391" v="434" actId="1076"/>
          <ac:spMkLst>
            <pc:docMk/>
            <pc:sldMk cId="0" sldId="269"/>
            <ac:spMk id="28676" creationId="{00000000-0000-0000-0000-000000000000}"/>
          </ac:spMkLst>
        </pc:spChg>
      </pc:sldChg>
      <pc:sldChg chg="modSp mod">
        <pc:chgData name="Käti Teär-Riisaar" userId="d9eacbee-2c90-485e-91e2-30e45fdabd13" providerId="ADAL" clId="{0AED9F33-42B2-44B9-AD0B-87F6908DE904}" dt="2022-07-31T19:50:03.445" v="519" actId="20577"/>
        <pc:sldMkLst>
          <pc:docMk/>
          <pc:sldMk cId="0" sldId="270"/>
        </pc:sldMkLst>
        <pc:spChg chg="mod">
          <ac:chgData name="Käti Teär-Riisaar" userId="d9eacbee-2c90-485e-91e2-30e45fdabd13" providerId="ADAL" clId="{0AED9F33-42B2-44B9-AD0B-87F6908DE904}" dt="2022-07-31T12:07:49.338" v="411" actId="255"/>
          <ac:spMkLst>
            <pc:docMk/>
            <pc:sldMk cId="0" sldId="270"/>
            <ac:spMk id="198" creationId="{00000000-0000-0000-0000-000000000000}"/>
          </ac:spMkLst>
        </pc:spChg>
        <pc:spChg chg="mod">
          <ac:chgData name="Käti Teär-Riisaar" userId="d9eacbee-2c90-485e-91e2-30e45fdabd13" providerId="ADAL" clId="{0AED9F33-42B2-44B9-AD0B-87F6908DE904}" dt="2022-07-31T12:56:36.850" v="502" actId="20577"/>
          <ac:spMkLst>
            <pc:docMk/>
            <pc:sldMk cId="0" sldId="270"/>
            <ac:spMk id="29700" creationId="{00000000-0000-0000-0000-000000000000}"/>
          </ac:spMkLst>
        </pc:spChg>
        <pc:spChg chg="mod">
          <ac:chgData name="Käti Teär-Riisaar" userId="d9eacbee-2c90-485e-91e2-30e45fdabd13" providerId="ADAL" clId="{0AED9F33-42B2-44B9-AD0B-87F6908DE904}" dt="2022-07-31T19:50:03.445" v="519" actId="20577"/>
          <ac:spMkLst>
            <pc:docMk/>
            <pc:sldMk cId="0" sldId="270"/>
            <ac:spMk id="29705" creationId="{00000000-0000-0000-0000-000000000000}"/>
          </ac:spMkLst>
        </pc:spChg>
      </pc:sldChg>
      <pc:sldChg chg="modSp mod">
        <pc:chgData name="Käti Teär-Riisaar" userId="d9eacbee-2c90-485e-91e2-30e45fdabd13" providerId="ADAL" clId="{0AED9F33-42B2-44B9-AD0B-87F6908DE904}" dt="2022-07-31T12:31:35.592" v="483" actId="207"/>
        <pc:sldMkLst>
          <pc:docMk/>
          <pc:sldMk cId="0" sldId="271"/>
        </pc:sldMkLst>
        <pc:spChg chg="mod">
          <ac:chgData name="Käti Teär-Riisaar" userId="d9eacbee-2c90-485e-91e2-30e45fdabd13" providerId="ADAL" clId="{0AED9F33-42B2-44B9-AD0B-87F6908DE904}" dt="2022-07-31T12:31:35.592" v="483" actId="207"/>
          <ac:spMkLst>
            <pc:docMk/>
            <pc:sldMk cId="0" sldId="271"/>
            <ac:spMk id="30721" creationId="{00000000-0000-0000-0000-000000000000}"/>
          </ac:spMkLst>
        </pc:spChg>
        <pc:spChg chg="mod">
          <ac:chgData name="Käti Teär-Riisaar" userId="d9eacbee-2c90-485e-91e2-30e45fdabd13" providerId="ADAL" clId="{0AED9F33-42B2-44B9-AD0B-87F6908DE904}" dt="2022-07-31T12:20:50.987" v="443" actId="255"/>
          <ac:spMkLst>
            <pc:docMk/>
            <pc:sldMk cId="0" sldId="271"/>
            <ac:spMk id="30722" creationId="{00000000-0000-0000-0000-000000000000}"/>
          </ac:spMkLst>
        </pc:spChg>
      </pc:sldChg>
      <pc:sldChg chg="del">
        <pc:chgData name="Käti Teär-Riisaar" userId="d9eacbee-2c90-485e-91e2-30e45fdabd13" providerId="ADAL" clId="{0AED9F33-42B2-44B9-AD0B-87F6908DE904}" dt="2022-07-31T12:08:09.369" v="413" actId="2696"/>
        <pc:sldMkLst>
          <pc:docMk/>
          <pc:sldMk cId="2989367206" sldId="272"/>
        </pc:sldMkLst>
      </pc:sldChg>
      <pc:sldChg chg="del">
        <pc:chgData name="Käti Teär-Riisaar" userId="d9eacbee-2c90-485e-91e2-30e45fdabd13" providerId="ADAL" clId="{0AED9F33-42B2-44B9-AD0B-87F6908DE904}" dt="2022-07-31T12:08:00.338" v="412" actId="2696"/>
        <pc:sldMkLst>
          <pc:docMk/>
          <pc:sldMk cId="2075137305" sldId="273"/>
        </pc:sldMkLst>
      </pc:sldChg>
      <pc:sldChg chg="new del">
        <pc:chgData name="Käti Teär-Riisaar" userId="d9eacbee-2c90-485e-91e2-30e45fdabd13" providerId="ADAL" clId="{0AED9F33-42B2-44B9-AD0B-87F6908DE904}" dt="2022-07-31T11:33:26.658" v="189" actId="680"/>
        <pc:sldMkLst>
          <pc:docMk/>
          <pc:sldMk cId="1184206677" sldId="274"/>
        </pc:sldMkLst>
      </pc:sldChg>
      <pc:sldChg chg="delSp modSp add mod">
        <pc:chgData name="Käti Teär-Riisaar" userId="d9eacbee-2c90-485e-91e2-30e45fdabd13" providerId="ADAL" clId="{0AED9F33-42B2-44B9-AD0B-87F6908DE904}" dt="2022-08-01T10:31:49.747" v="527" actId="13926"/>
        <pc:sldMkLst>
          <pc:docMk/>
          <pc:sldMk cId="1328511263" sldId="274"/>
        </pc:sldMkLst>
        <pc:spChg chg="del mod topLvl">
          <ac:chgData name="Käti Teär-Riisaar" userId="d9eacbee-2c90-485e-91e2-30e45fdabd13" providerId="ADAL" clId="{0AED9F33-42B2-44B9-AD0B-87F6908DE904}" dt="2022-07-31T11:34:01.915" v="195" actId="478"/>
          <ac:spMkLst>
            <pc:docMk/>
            <pc:sldMk cId="1328511263" sldId="274"/>
            <ac:spMk id="185" creationId="{00000000-0000-0000-0000-000000000000}"/>
          </ac:spMkLst>
        </pc:spChg>
        <pc:spChg chg="mod">
          <ac:chgData name="Käti Teär-Riisaar" userId="d9eacbee-2c90-485e-91e2-30e45fdabd13" providerId="ADAL" clId="{0AED9F33-42B2-44B9-AD0B-87F6908DE904}" dt="2022-07-31T11:36:10.178" v="219" actId="20577"/>
          <ac:spMkLst>
            <pc:docMk/>
            <pc:sldMk cId="1328511263" sldId="274"/>
            <ac:spMk id="187" creationId="{00000000-0000-0000-0000-000000000000}"/>
          </ac:spMkLst>
        </pc:spChg>
        <pc:spChg chg="del topLvl">
          <ac:chgData name="Käti Teär-Riisaar" userId="d9eacbee-2c90-485e-91e2-30e45fdabd13" providerId="ADAL" clId="{0AED9F33-42B2-44B9-AD0B-87F6908DE904}" dt="2022-07-31T11:33:40.977" v="192" actId="478"/>
          <ac:spMkLst>
            <pc:docMk/>
            <pc:sldMk cId="1328511263" sldId="274"/>
            <ac:spMk id="26630" creationId="{00000000-0000-0000-0000-000000000000}"/>
          </ac:spMkLst>
        </pc:spChg>
        <pc:spChg chg="mod">
          <ac:chgData name="Käti Teär-Riisaar" userId="d9eacbee-2c90-485e-91e2-30e45fdabd13" providerId="ADAL" clId="{0AED9F33-42B2-44B9-AD0B-87F6908DE904}" dt="2022-08-01T10:31:49.747" v="527" actId="13926"/>
          <ac:spMkLst>
            <pc:docMk/>
            <pc:sldMk cId="1328511263" sldId="274"/>
            <ac:spMk id="26633" creationId="{00000000-0000-0000-0000-000000000000}"/>
          </ac:spMkLst>
        </pc:spChg>
        <pc:grpChg chg="mod">
          <ac:chgData name="Käti Teär-Riisaar" userId="d9eacbee-2c90-485e-91e2-30e45fdabd13" providerId="ADAL" clId="{0AED9F33-42B2-44B9-AD0B-87F6908DE904}" dt="2022-07-31T11:35:59.254" v="211" actId="14100"/>
          <ac:grpSpMkLst>
            <pc:docMk/>
            <pc:sldMk cId="1328511263" sldId="274"/>
            <ac:grpSpMk id="26626" creationId="{00000000-0000-0000-0000-000000000000}"/>
          </ac:grpSpMkLst>
        </pc:grpChg>
        <pc:grpChg chg="del">
          <ac:chgData name="Käti Teär-Riisaar" userId="d9eacbee-2c90-485e-91e2-30e45fdabd13" providerId="ADAL" clId="{0AED9F33-42B2-44B9-AD0B-87F6908DE904}" dt="2022-07-31T11:33:40.977" v="192" actId="478"/>
          <ac:grpSpMkLst>
            <pc:docMk/>
            <pc:sldMk cId="1328511263" sldId="274"/>
            <ac:grpSpMk id="26627" creationId="{00000000-0000-0000-0000-000000000000}"/>
          </ac:grpSpMkLst>
        </pc:grpChg>
      </pc:sldChg>
    </pc:docChg>
  </pc:docChgLst>
  <pc:docChgLst>
    <pc:chgData name="Käti Teär-Riisaar" userId="d9eacbee-2c90-485e-91e2-30e45fdabd13" providerId="ADAL" clId="{C554C336-1038-4659-8493-D98C7AC785A2}"/>
    <pc:docChg chg="undo custSel modSld">
      <pc:chgData name="Käti Teär-Riisaar" userId="d9eacbee-2c90-485e-91e2-30e45fdabd13" providerId="ADAL" clId="{C554C336-1038-4659-8493-D98C7AC785A2}" dt="2024-09-17T12:35:17.538" v="33" actId="1076"/>
      <pc:docMkLst>
        <pc:docMk/>
      </pc:docMkLst>
      <pc:sldChg chg="delSp modSp mod">
        <pc:chgData name="Käti Teär-Riisaar" userId="d9eacbee-2c90-485e-91e2-30e45fdabd13" providerId="ADAL" clId="{C554C336-1038-4659-8493-D98C7AC785A2}" dt="2024-09-17T12:35:17.538" v="33" actId="1076"/>
        <pc:sldMkLst>
          <pc:docMk/>
          <pc:sldMk cId="968496041" sldId="285"/>
        </pc:sldMkLst>
        <pc:spChg chg="mod topLvl">
          <ac:chgData name="Käti Teär-Riisaar" userId="d9eacbee-2c90-485e-91e2-30e45fdabd13" providerId="ADAL" clId="{C554C336-1038-4659-8493-D98C7AC785A2}" dt="2024-09-17T12:35:07.361" v="31" actId="478"/>
          <ac:spMkLst>
            <pc:docMk/>
            <pc:sldMk cId="968496041" sldId="285"/>
            <ac:spMk id="198" creationId="{00000000-0000-0000-0000-000000000000}"/>
          </ac:spMkLst>
        </pc:spChg>
        <pc:spChg chg="del topLvl">
          <ac:chgData name="Käti Teär-Riisaar" userId="d9eacbee-2c90-485e-91e2-30e45fdabd13" providerId="ADAL" clId="{C554C336-1038-4659-8493-D98C7AC785A2}" dt="2024-09-17T12:35:07.361" v="31" actId="478"/>
          <ac:spMkLst>
            <pc:docMk/>
            <pc:sldMk cId="968496041" sldId="285"/>
            <ac:spMk id="29702" creationId="{00000000-0000-0000-0000-000000000000}"/>
          </ac:spMkLst>
        </pc:spChg>
        <pc:spChg chg="mod">
          <ac:chgData name="Käti Teär-Riisaar" userId="d9eacbee-2c90-485e-91e2-30e45fdabd13" providerId="ADAL" clId="{C554C336-1038-4659-8493-D98C7AC785A2}" dt="2024-09-17T12:32:37.006" v="3" actId="1076"/>
          <ac:spMkLst>
            <pc:docMk/>
            <pc:sldMk cId="968496041" sldId="285"/>
            <ac:spMk id="29704" creationId="{00000000-0000-0000-0000-000000000000}"/>
          </ac:spMkLst>
        </pc:spChg>
        <pc:spChg chg="mod">
          <ac:chgData name="Käti Teär-Riisaar" userId="d9eacbee-2c90-485e-91e2-30e45fdabd13" providerId="ADAL" clId="{C554C336-1038-4659-8493-D98C7AC785A2}" dt="2024-09-17T12:35:17.538" v="33" actId="1076"/>
          <ac:spMkLst>
            <pc:docMk/>
            <pc:sldMk cId="968496041" sldId="285"/>
            <ac:spMk id="29705" creationId="{00000000-0000-0000-0000-000000000000}"/>
          </ac:spMkLst>
        </pc:spChg>
        <pc:grpChg chg="mod">
          <ac:chgData name="Käti Teär-Riisaar" userId="d9eacbee-2c90-485e-91e2-30e45fdabd13" providerId="ADAL" clId="{C554C336-1038-4659-8493-D98C7AC785A2}" dt="2024-09-17T12:35:11.845" v="32" actId="14100"/>
          <ac:grpSpMkLst>
            <pc:docMk/>
            <pc:sldMk cId="968496041" sldId="285"/>
            <ac:grpSpMk id="29698" creationId="{00000000-0000-0000-0000-000000000000}"/>
          </ac:grpSpMkLst>
        </pc:grpChg>
        <pc:grpChg chg="del">
          <ac:chgData name="Käti Teär-Riisaar" userId="d9eacbee-2c90-485e-91e2-30e45fdabd13" providerId="ADAL" clId="{C554C336-1038-4659-8493-D98C7AC785A2}" dt="2024-09-17T12:35:07.361" v="31" actId="478"/>
          <ac:grpSpMkLst>
            <pc:docMk/>
            <pc:sldMk cId="968496041" sldId="285"/>
            <ac:grpSpMk id="29699" creationId="{00000000-0000-0000-0000-000000000000}"/>
          </ac:grpSpMkLst>
        </pc:grpChg>
      </pc:sldChg>
      <pc:sldChg chg="modSp mod">
        <pc:chgData name="Käti Teär-Riisaar" userId="d9eacbee-2c90-485e-91e2-30e45fdabd13" providerId="ADAL" clId="{C554C336-1038-4659-8493-D98C7AC785A2}" dt="2024-09-17T12:34:59.940" v="29" actId="1076"/>
        <pc:sldMkLst>
          <pc:docMk/>
          <pc:sldMk cId="1646319019" sldId="288"/>
        </pc:sldMkLst>
        <pc:spChg chg="mod">
          <ac:chgData name="Käti Teär-Riisaar" userId="d9eacbee-2c90-485e-91e2-30e45fdabd13" providerId="ADAL" clId="{C554C336-1038-4659-8493-D98C7AC785A2}" dt="2024-09-17T12:34:59.940" v="29" actId="1076"/>
          <ac:spMkLst>
            <pc:docMk/>
            <pc:sldMk cId="1646319019" sldId="288"/>
            <ac:spMk id="19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9" name="Shape 109"/>
          <p:cNvSpPr>
            <a:spLocks noGrp="1" noRot="1" noChangeAspect="1"/>
          </p:cNvSpPr>
          <p:nvPr>
            <p:ph type="sldImg"/>
          </p:nvPr>
        </p:nvSpPr>
        <p:spPr>
          <a:xfrm>
            <a:off x="1143000" y="685800"/>
            <a:ext cx="4572000" cy="3429000"/>
          </a:xfrm>
          <a:prstGeom prst="rect">
            <a:avLst/>
          </a:prstGeom>
        </p:spPr>
        <p:txBody>
          <a:bodyPr/>
          <a:lstStyle/>
          <a:p>
            <a:pPr lvl="0"/>
            <a:endParaRPr noProof="0">
              <a:sym typeface="Calibri"/>
            </a:endParaRPr>
          </a:p>
        </p:txBody>
      </p:sp>
      <p:sp>
        <p:nvSpPr>
          <p:cNvPr id="110" name="Shape 110"/>
          <p:cNvSpPr>
            <a:spLocks noGrp="1"/>
          </p:cNvSpPr>
          <p:nvPr>
            <p:ph type="body" sz="quarter" idx="1"/>
          </p:nvPr>
        </p:nvSpPr>
        <p:spPr>
          <a:xfrm>
            <a:off x="914400" y="4343400"/>
            <a:ext cx="5029200" cy="4114800"/>
          </a:xfrm>
          <a:prstGeom prst="rect">
            <a:avLst/>
          </a:prstGeom>
        </p:spPr>
        <p:txBody>
          <a:bodyPr/>
          <a:lstStyle/>
          <a:p>
            <a:pPr lvl="0"/>
            <a:endParaRPr noProof="0">
              <a:sym typeface="Calibri"/>
            </a:endParaRP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a:solidFill>
          <a:schemeClr val="tx1"/>
        </a:solidFill>
        <a:latin typeface="+mn-lt"/>
        <a:ea typeface="+mn-ea"/>
        <a:cs typeface="+mn-cs"/>
        <a:sym typeface="Calibri" pitchFamily="34" charset="0"/>
      </a:defRPr>
    </a:lvl1pPr>
    <a:lvl2pPr marL="742950" indent="-285750" algn="l" rtl="0" eaLnBrk="0" fontAlgn="base" hangingPunct="0">
      <a:spcBef>
        <a:spcPct val="30000"/>
      </a:spcBef>
      <a:spcAft>
        <a:spcPct val="0"/>
      </a:spcAft>
      <a:defRPr sz="1200">
        <a:solidFill>
          <a:schemeClr val="tx1"/>
        </a:solidFill>
        <a:latin typeface="+mn-lt"/>
        <a:ea typeface="+mn-ea"/>
        <a:cs typeface="+mn-cs"/>
        <a:sym typeface="Calibri" pitchFamily="34" charset="0"/>
      </a:defRPr>
    </a:lvl2pPr>
    <a:lvl3pPr marL="1143000" indent="-228600" algn="l" rtl="0" eaLnBrk="0" fontAlgn="base" hangingPunct="0">
      <a:spcBef>
        <a:spcPct val="30000"/>
      </a:spcBef>
      <a:spcAft>
        <a:spcPct val="0"/>
      </a:spcAft>
      <a:defRPr sz="1200">
        <a:solidFill>
          <a:schemeClr val="tx1"/>
        </a:solidFill>
        <a:latin typeface="+mn-lt"/>
        <a:ea typeface="+mn-ea"/>
        <a:cs typeface="+mn-cs"/>
        <a:sym typeface="Calibri" pitchFamily="34" charset="0"/>
      </a:defRPr>
    </a:lvl3pPr>
    <a:lvl4pPr marL="1600200" indent="-228600" algn="l" rtl="0" eaLnBrk="0" fontAlgn="base" hangingPunct="0">
      <a:spcBef>
        <a:spcPct val="30000"/>
      </a:spcBef>
      <a:spcAft>
        <a:spcPct val="0"/>
      </a:spcAft>
      <a:defRPr sz="1200">
        <a:solidFill>
          <a:schemeClr val="tx1"/>
        </a:solidFill>
        <a:latin typeface="+mn-lt"/>
        <a:ea typeface="+mn-ea"/>
        <a:cs typeface="+mn-cs"/>
        <a:sym typeface="Calibri" pitchFamily="34" charset="0"/>
      </a:defRPr>
    </a:lvl4pPr>
    <a:lvl5pPr marL="2057400" indent="-228600" algn="l" rtl="0" eaLnBrk="0" fontAlgn="base" hangingPunct="0">
      <a:spcBef>
        <a:spcPct val="30000"/>
      </a:spcBef>
      <a:spcAft>
        <a:spcPct val="0"/>
      </a:spcAft>
      <a:defRPr sz="1200">
        <a:solidFill>
          <a:schemeClr val="tx1"/>
        </a:solidFill>
        <a:latin typeface="+mn-lt"/>
        <a:ea typeface="+mn-ea"/>
        <a:cs typeface="+mn-cs"/>
        <a:sym typeface="Calibri" pitchFamily="34" charset="0"/>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4584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43133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10664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a:xfrm>
            <a:off x="952500" y="685800"/>
            <a:ext cx="4953000" cy="3429000"/>
          </a:xfrm>
        </p:spPr>
      </p:sp>
      <p:sp>
        <p:nvSpPr>
          <p:cNvPr id="3" name="Märkmete kohatäide 2"/>
          <p:cNvSpPr>
            <a:spLocks noGrp="1"/>
          </p:cNvSpPr>
          <p:nvPr>
            <p:ph type="body" idx="1"/>
          </p:nvPr>
        </p:nvSpPr>
        <p:spPr/>
        <p:txBody>
          <a:bodyPr/>
          <a:lstStyle/>
          <a:p>
            <a:r>
              <a:rPr lang="et-EE" dirty="0"/>
              <a:t>3.4: kompetentsikeskuse idee juurde sõnastada</a:t>
            </a:r>
            <a:endParaRPr lang="en-US" dirty="0"/>
          </a:p>
        </p:txBody>
      </p:sp>
    </p:spTree>
    <p:extLst>
      <p:ext uri="{BB962C8B-B14F-4D97-AF65-F5344CB8AC3E}">
        <p14:creationId xmlns:p14="http://schemas.microsoft.com/office/powerpoint/2010/main" val="2594797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742950" y="1122362"/>
            <a:ext cx="84201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238250" y="3602037"/>
            <a:ext cx="74295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A5733415-E257-4EE7-8387-99E4F5B9A058}" type="slidenum">
              <a:rPr/>
              <a:pPr>
                <a:defRPr/>
              </a:pPr>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2" name="Title Text"/>
          <p:cNvSpPr txBox="1">
            <a:spLocks noGrp="1"/>
          </p:cNvSpPr>
          <p:nvPr>
            <p:ph type="title"/>
          </p:nvPr>
        </p:nvSpPr>
        <p:spPr>
          <a:prstGeom prst="rect">
            <a:avLst/>
          </a:prstGeom>
        </p:spPr>
        <p:txBody>
          <a:bodyPr/>
          <a:lstStyle/>
          <a:p>
            <a:r>
              <a:t>Title Text</a:t>
            </a:r>
          </a:p>
        </p:txBody>
      </p:sp>
      <p:sp>
        <p:nvSpPr>
          <p:cNvPr id="9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043AF511-79D0-4331-86DC-C6BF09392E30}" type="slidenum">
              <a:rPr/>
              <a:pPr>
                <a:defRPr/>
              </a:pPr>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Vertical Title and Text">
    <p:spTree>
      <p:nvGrpSpPr>
        <p:cNvPr id="1" name=""/>
        <p:cNvGrpSpPr/>
        <p:nvPr/>
      </p:nvGrpSpPr>
      <p:grpSpPr>
        <a:xfrm>
          <a:off x="0" y="0"/>
          <a:ext cx="0" cy="0"/>
          <a:chOff x="0" y="0"/>
          <a:chExt cx="0" cy="0"/>
        </a:xfrm>
      </p:grpSpPr>
      <p:sp>
        <p:nvSpPr>
          <p:cNvPr id="101" name="Title Text"/>
          <p:cNvSpPr txBox="1">
            <a:spLocks noGrp="1"/>
          </p:cNvSpPr>
          <p:nvPr>
            <p:ph type="title"/>
          </p:nvPr>
        </p:nvSpPr>
        <p:spPr>
          <a:xfrm>
            <a:off x="7088982" y="365125"/>
            <a:ext cx="2135983" cy="5811838"/>
          </a:xfrm>
          <a:prstGeom prst="rect">
            <a:avLst/>
          </a:prstGeom>
        </p:spPr>
        <p:txBody>
          <a:bodyPr/>
          <a:lstStyle/>
          <a:p>
            <a:r>
              <a:t>Title Text</a:t>
            </a:r>
          </a:p>
        </p:txBody>
      </p:sp>
      <p:sp>
        <p:nvSpPr>
          <p:cNvPr id="102" name="Body Level One…"/>
          <p:cNvSpPr txBox="1">
            <a:spLocks noGrp="1"/>
          </p:cNvSpPr>
          <p:nvPr>
            <p:ph type="body" idx="1"/>
          </p:nvPr>
        </p:nvSpPr>
        <p:spPr>
          <a:xfrm>
            <a:off x="681037" y="365125"/>
            <a:ext cx="6284122" cy="58118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2ED1821C-87C1-4044-8412-27C2C210A9F9}" type="slidenum">
              <a:rPr/>
              <a:pPr>
                <a:defRPr/>
              </a:pPr>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8520439F-73A7-47C0-9CC0-6A6010F177B3}" type="slidenum">
              <a:rPr/>
              <a:pPr>
                <a:defRPr/>
              </a:pPr>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675877" y="1709740"/>
            <a:ext cx="8543927"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675877" y="4589464"/>
            <a:ext cx="8543927"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39DCDC6E-1FBE-41F6-8FF3-10C6E4AC1A96}" type="slidenum">
              <a:rPr/>
              <a:pPr>
                <a:defRPr/>
              </a:pPr>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681037" y="1825625"/>
            <a:ext cx="4210052"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10"/>
          </p:nvPr>
        </p:nvSpPr>
        <p:spPr>
          <a:ln/>
        </p:spPr>
        <p:txBody>
          <a:bodyPr/>
          <a:lstStyle>
            <a:lvl1pPr>
              <a:defRPr/>
            </a:lvl1pPr>
          </a:lstStyle>
          <a:p>
            <a:pPr>
              <a:defRPr/>
            </a:pPr>
            <a:fld id="{1ADDF46A-A2F7-46CC-A4FC-FE2D0F6B71E0}" type="slidenum">
              <a:rPr/>
              <a:pPr>
                <a:defRPr/>
              </a:pPr>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682328" y="365127"/>
            <a:ext cx="8543926" cy="1325563"/>
          </a:xfrm>
          <a:prstGeom prst="rect">
            <a:avLst/>
          </a:prstGeom>
        </p:spPr>
        <p:txBody>
          <a:bodyPr/>
          <a:lstStyle/>
          <a:p>
            <a:r>
              <a:t>Title Text</a:t>
            </a:r>
          </a:p>
        </p:txBody>
      </p:sp>
      <p:sp>
        <p:nvSpPr>
          <p:cNvPr id="48" name="Body Level One…"/>
          <p:cNvSpPr txBox="1">
            <a:spLocks noGrp="1"/>
          </p:cNvSpPr>
          <p:nvPr>
            <p:ph type="body" sz="quarter" idx="1"/>
          </p:nvPr>
        </p:nvSpPr>
        <p:spPr>
          <a:xfrm>
            <a:off x="682328" y="1681163"/>
            <a:ext cx="4190704" cy="82391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5014912" y="1681163"/>
            <a:ext cx="4211342" cy="823914"/>
          </a:xfrm>
          <a:prstGeom prst="rect">
            <a:avLst/>
          </a:prstGeom>
        </p:spPr>
        <p:txBody>
          <a:bodyPr anchor="b"/>
          <a:lstStyle/>
          <a:p>
            <a:endParaRPr/>
          </a:p>
        </p:txBody>
      </p:sp>
      <p:sp>
        <p:nvSpPr>
          <p:cNvPr id="5" name="Slide Number"/>
          <p:cNvSpPr txBox="1">
            <a:spLocks noGrp="1"/>
          </p:cNvSpPr>
          <p:nvPr>
            <p:ph type="sldNum" sz="quarter" idx="14"/>
          </p:nvPr>
        </p:nvSpPr>
        <p:spPr>
          <a:ln/>
        </p:spPr>
        <p:txBody>
          <a:bodyPr/>
          <a:lstStyle>
            <a:lvl1pPr>
              <a:defRPr/>
            </a:lvl1pPr>
          </a:lstStyle>
          <a:p>
            <a:pPr>
              <a:defRPr/>
            </a:pPr>
            <a:fld id="{0E37BC87-7C46-4088-B21C-CE5EE77E33C8}" type="slidenum">
              <a:rPr/>
              <a:pPr>
                <a:defRPr/>
              </a:pPr>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3" name="Slide Number"/>
          <p:cNvSpPr txBox="1">
            <a:spLocks noGrp="1"/>
          </p:cNvSpPr>
          <p:nvPr>
            <p:ph type="sldNum" sz="quarter" idx="10"/>
          </p:nvPr>
        </p:nvSpPr>
        <p:spPr>
          <a:ln/>
        </p:spPr>
        <p:txBody>
          <a:bodyPr/>
          <a:lstStyle>
            <a:lvl1pPr>
              <a:defRPr/>
            </a:lvl1pPr>
          </a:lstStyle>
          <a:p>
            <a:pPr>
              <a:defRPr/>
            </a:pPr>
            <a:fld id="{FADCB4D2-2C95-4A22-9CDF-9CA9AC6A00E0}" type="slidenum">
              <a:rPr/>
              <a:pPr>
                <a:defRPr/>
              </a:pPr>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 name="Slide Number"/>
          <p:cNvSpPr txBox="1">
            <a:spLocks noGrp="1"/>
          </p:cNvSpPr>
          <p:nvPr>
            <p:ph type="sldNum" sz="quarter" idx="10"/>
          </p:nvPr>
        </p:nvSpPr>
        <p:spPr>
          <a:ln/>
        </p:spPr>
        <p:txBody>
          <a:bodyPr/>
          <a:lstStyle>
            <a:lvl1pPr>
              <a:defRPr/>
            </a:lvl1pPr>
          </a:lstStyle>
          <a:p>
            <a:pPr>
              <a:defRPr/>
            </a:pPr>
            <a:fld id="{5F03F051-5ED2-4029-A2C0-775372B04343}" type="slidenum">
              <a:rPr/>
              <a:pPr>
                <a:defRPr/>
              </a:pPr>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682328" y="457200"/>
            <a:ext cx="3194943"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4211339" y="987427"/>
            <a:ext cx="5014915"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682328" y="2057400"/>
            <a:ext cx="3194943" cy="3811588"/>
          </a:xfrm>
          <a:prstGeom prst="rect">
            <a:avLst/>
          </a:prstGeom>
        </p:spPr>
        <p:txBody>
          <a:bodyPr/>
          <a:lstStyle/>
          <a:p>
            <a:endParaRPr/>
          </a:p>
        </p:txBody>
      </p:sp>
      <p:sp>
        <p:nvSpPr>
          <p:cNvPr id="5" name="Slide Number"/>
          <p:cNvSpPr txBox="1">
            <a:spLocks noGrp="1"/>
          </p:cNvSpPr>
          <p:nvPr>
            <p:ph type="sldNum" sz="quarter" idx="14"/>
          </p:nvPr>
        </p:nvSpPr>
        <p:spPr>
          <a:ln/>
        </p:spPr>
        <p:txBody>
          <a:bodyPr/>
          <a:lstStyle>
            <a:lvl1pPr>
              <a:defRPr/>
            </a:lvl1pPr>
          </a:lstStyle>
          <a:p>
            <a:pPr>
              <a:defRPr/>
            </a:pPr>
            <a:fld id="{438C96FF-6F6C-414B-9A2A-A1B6EA1062F4}" type="slidenum">
              <a:rPr/>
              <a:pPr>
                <a:defRPr/>
              </a:pPr>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682328" y="457200"/>
            <a:ext cx="3194943"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4211339" y="987427"/>
            <a:ext cx="5014915" cy="4873627"/>
          </a:xfrm>
          <a:prstGeom prst="rect">
            <a:avLst/>
          </a:prstGeom>
        </p:spPr>
        <p:txBody>
          <a:bodyPr lIns="91439" tIns="45719" rIns="91439" bIns="45719">
            <a:noAutofit/>
          </a:bodyPr>
          <a:lstStyle/>
          <a:p>
            <a:pPr lvl="0"/>
            <a:endParaRPr noProof="0">
              <a:sym typeface="Calibri"/>
            </a:endParaRPr>
          </a:p>
        </p:txBody>
      </p:sp>
      <p:sp>
        <p:nvSpPr>
          <p:cNvPr id="84" name="Body Level One…"/>
          <p:cNvSpPr txBox="1">
            <a:spLocks noGrp="1"/>
          </p:cNvSpPr>
          <p:nvPr>
            <p:ph type="body" sz="quarter" idx="1"/>
          </p:nvPr>
        </p:nvSpPr>
        <p:spPr>
          <a:xfrm>
            <a:off x="682328" y="2057400"/>
            <a:ext cx="3194943"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5" name="Slide Number"/>
          <p:cNvSpPr txBox="1">
            <a:spLocks noGrp="1"/>
          </p:cNvSpPr>
          <p:nvPr>
            <p:ph type="sldNum" sz="quarter" idx="14"/>
          </p:nvPr>
        </p:nvSpPr>
        <p:spPr>
          <a:ln/>
        </p:spPr>
        <p:txBody>
          <a:bodyPr/>
          <a:lstStyle>
            <a:lvl1pPr>
              <a:defRPr/>
            </a:lvl1pPr>
          </a:lstStyle>
          <a:p>
            <a:pPr>
              <a:defRPr/>
            </a:pPr>
            <a:fld id="{A64CBCE4-C88C-41C3-AD00-FE8083A6E7E3}" type="slidenum">
              <a:rPr/>
              <a:pPr>
                <a:defRPr/>
              </a:pPr>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Text"/>
          <p:cNvSpPr txBox="1">
            <a:spLocks noGrp="1"/>
          </p:cNvSpPr>
          <p:nvPr>
            <p:ph type="title"/>
          </p:nvPr>
        </p:nvSpPr>
        <p:spPr bwMode="auto">
          <a:xfrm>
            <a:off x="681038" y="365125"/>
            <a:ext cx="8543925" cy="1325563"/>
          </a:xfrm>
          <a:prstGeom prst="rect">
            <a:avLst/>
          </a:prstGeom>
          <a:noFill/>
          <a:ln w="12700">
            <a:noFill/>
            <a:miter lim="400000"/>
            <a:headEnd/>
            <a:tailEnd/>
          </a:ln>
        </p:spPr>
        <p:txBody>
          <a:bodyPr vert="horz" wrap="square" lIns="45718" tIns="45718" rIns="45718" bIns="45718" numCol="1" anchor="ctr" anchorCtr="0" compatLnSpc="1">
            <a:prstTxWarp prst="textNoShape">
              <a:avLst/>
            </a:prstTxWarp>
          </a:bodyPr>
          <a:lstStyle/>
          <a:p>
            <a:pPr lvl="0"/>
            <a:r>
              <a:rPr lang="et-EE">
                <a:sym typeface="Calibri Light" pitchFamily="34" charset="0"/>
              </a:rPr>
              <a:t>Title Text</a:t>
            </a:r>
          </a:p>
        </p:txBody>
      </p:sp>
      <p:sp>
        <p:nvSpPr>
          <p:cNvPr id="1027" name="Body Level One…"/>
          <p:cNvSpPr txBox="1">
            <a:spLocks noGrp="1"/>
          </p:cNvSpPr>
          <p:nvPr>
            <p:ph type="body" idx="1"/>
          </p:nvPr>
        </p:nvSpPr>
        <p:spPr bwMode="auto">
          <a:xfrm>
            <a:off x="681038" y="1825625"/>
            <a:ext cx="8543925" cy="4351338"/>
          </a:xfrm>
          <a:prstGeom prst="rect">
            <a:avLst/>
          </a:prstGeom>
          <a:noFill/>
          <a:ln w="12700">
            <a:noFill/>
            <a:miter lim="400000"/>
            <a:headEnd/>
            <a:tailEnd/>
          </a:ln>
        </p:spPr>
        <p:txBody>
          <a:bodyPr vert="horz" wrap="square" lIns="45718" tIns="45718" rIns="45718" bIns="45718" numCol="1" anchor="t" anchorCtr="0" compatLnSpc="1">
            <a:prstTxWarp prst="textNoShape">
              <a:avLst/>
            </a:prstTxWarp>
          </a:bodyPr>
          <a:lstStyle/>
          <a:p>
            <a:pPr lvl="0"/>
            <a:r>
              <a:rPr lang="et-EE">
                <a:sym typeface="Calibri" pitchFamily="34" charset="0"/>
              </a:rPr>
              <a:t>Body Level One</a:t>
            </a:r>
          </a:p>
          <a:p>
            <a:pPr lvl="1"/>
            <a:r>
              <a:rPr lang="et-EE">
                <a:sym typeface="Calibri" pitchFamily="34" charset="0"/>
              </a:rPr>
              <a:t>Body Level Two</a:t>
            </a:r>
          </a:p>
          <a:p>
            <a:pPr lvl="2"/>
            <a:r>
              <a:rPr lang="et-EE">
                <a:sym typeface="Calibri" pitchFamily="34" charset="0"/>
              </a:rPr>
              <a:t>Body Level Three</a:t>
            </a:r>
          </a:p>
          <a:p>
            <a:pPr lvl="3"/>
            <a:r>
              <a:rPr lang="et-EE">
                <a:sym typeface="Calibri" pitchFamily="34" charset="0"/>
              </a:rPr>
              <a:t>Body Level Four</a:t>
            </a:r>
          </a:p>
          <a:p>
            <a:pPr lvl="4"/>
            <a:r>
              <a:rPr lang="et-EE">
                <a:sym typeface="Calibri" pitchFamily="34" charset="0"/>
              </a:rPr>
              <a:t>Body Level Five</a:t>
            </a:r>
          </a:p>
        </p:txBody>
      </p:sp>
      <p:sp>
        <p:nvSpPr>
          <p:cNvPr id="4" name="Slide Number"/>
          <p:cNvSpPr txBox="1">
            <a:spLocks noGrp="1"/>
          </p:cNvSpPr>
          <p:nvPr>
            <p:ph type="sldNum" sz="quarter" idx="2"/>
          </p:nvPr>
        </p:nvSpPr>
        <p:spPr>
          <a:xfrm>
            <a:off x="8961438" y="6403975"/>
            <a:ext cx="263525" cy="269875"/>
          </a:xfrm>
          <a:prstGeom prst="rect">
            <a:avLst/>
          </a:prstGeom>
          <a:ln w="12700">
            <a:miter lim="400000"/>
          </a:ln>
        </p:spPr>
        <p:txBody>
          <a:bodyPr wrap="none" lIns="45718" tIns="45718" rIns="45718" bIns="45718" anchor="ctr">
            <a:spAutoFit/>
          </a:bodyPr>
          <a:lstStyle>
            <a:lvl1pPr algn="r" fontAlgn="auto" hangingPunct="0">
              <a:spcBef>
                <a:spcPts val="0"/>
              </a:spcBef>
              <a:spcAft>
                <a:spcPts val="0"/>
              </a:spcAft>
              <a:defRPr sz="1200" kern="0">
                <a:solidFill>
                  <a:srgbClr val="888888"/>
                </a:solidFill>
                <a:latin typeface="+mn-lt"/>
                <a:cs typeface="+mn-cs"/>
                <a:sym typeface="Calibri"/>
              </a:defRPr>
            </a:lvl1pPr>
          </a:lstStyle>
          <a:p>
            <a:pPr>
              <a:defRPr/>
            </a:pPr>
            <a:fld id="{F00790F9-6979-4D6E-8B9B-C47EEB2F1B5C}"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spd="med"/>
  <p:txStyles>
    <p:titleStyle>
      <a:lvl1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1pPr>
      <a:lvl2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2pPr>
      <a:lvl3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3pPr>
      <a:lvl4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4pPr>
      <a:lvl5pPr algn="l" rtl="0" eaLnBrk="0" fontAlgn="base" hangingPunct="0">
        <a:lnSpc>
          <a:spcPct val="90000"/>
        </a:lnSpc>
        <a:spcBef>
          <a:spcPct val="0"/>
        </a:spcBef>
        <a:spcAft>
          <a:spcPct val="0"/>
        </a:spcAft>
        <a:defRPr sz="4400">
          <a:solidFill>
            <a:srgbClr val="000000"/>
          </a:solidFill>
          <a:latin typeface="Calibri Light"/>
          <a:ea typeface="Calibri Light"/>
          <a:cs typeface="Calibri Light"/>
          <a:sym typeface="Calibri Light" pitchFamily="34" charset="0"/>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indent="-2286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1pPr>
      <a:lvl2pPr marL="723900" indent="-2667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2pPr>
      <a:lvl3pPr marL="1233488" indent="-319088"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3pPr>
      <a:lvl4pPr marL="17272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4pPr>
      <a:lvl5pPr marL="2184400" indent="-355600" algn="l" rtl="0" eaLnBrk="0" fontAlgn="base" hangingPunct="0">
        <a:lnSpc>
          <a:spcPct val="90000"/>
        </a:lnSpc>
        <a:spcBef>
          <a:spcPts val="1000"/>
        </a:spcBef>
        <a:spcAft>
          <a:spcPct val="0"/>
        </a:spcAft>
        <a:buSzPct val="100000"/>
        <a:buFont typeface="Arial" charset="0"/>
        <a:buChar char="•"/>
        <a:defRPr sz="2800">
          <a:solidFill>
            <a:srgbClr val="000000"/>
          </a:solidFill>
          <a:latin typeface="+mn-lt"/>
          <a:ea typeface="+mn-ea"/>
          <a:cs typeface="+mn-cs"/>
          <a:sym typeface="Calibri" pitchFamily="34" charset="0"/>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itle 1"/>
          <p:cNvSpPr txBox="1">
            <a:spLocks noGrp="1"/>
          </p:cNvSpPr>
          <p:nvPr>
            <p:ph type="ctrTitle"/>
          </p:nvPr>
        </p:nvSpPr>
        <p:spPr>
          <a:xfrm>
            <a:off x="739775" y="3914775"/>
            <a:ext cx="8426450" cy="1901825"/>
          </a:xfrm>
        </p:spPr>
        <p:txBody>
          <a:bodyPr>
            <a:normAutofit/>
          </a:bodyPr>
          <a:lstStyle/>
          <a:p>
            <a:pPr algn="l" defTabSz="795338" eaLnBrk="1" hangingPunct="1"/>
            <a:r>
              <a:rPr lang="et-EE" sz="4600" b="1" dirty="0">
                <a:solidFill>
                  <a:srgbClr val="2479BF"/>
                </a:solidFill>
                <a:latin typeface="Times New Roman" panose="02020603050405020304" pitchFamily="18" charset="0"/>
                <a:cs typeface="Times New Roman" panose="02020603050405020304" pitchFamily="18" charset="0"/>
                <a:sym typeface="Calibri" pitchFamily="34" charset="0"/>
              </a:rPr>
              <a:t>Lääne-Harju valla arengukava</a:t>
            </a:r>
            <a:br>
              <a:rPr lang="et-EE" sz="4600" b="1" dirty="0">
                <a:solidFill>
                  <a:srgbClr val="2479BF"/>
                </a:solidFill>
                <a:latin typeface="Times New Roman" panose="02020603050405020304" pitchFamily="18" charset="0"/>
                <a:cs typeface="Times New Roman" panose="02020603050405020304" pitchFamily="18" charset="0"/>
                <a:sym typeface="Calibri" pitchFamily="34" charset="0"/>
              </a:rPr>
            </a:br>
            <a:r>
              <a:rPr lang="et-EE" sz="4600" b="1" dirty="0">
                <a:solidFill>
                  <a:srgbClr val="2479BF"/>
                </a:solidFill>
                <a:latin typeface="Times New Roman" panose="02020603050405020304" pitchFamily="18" charset="0"/>
                <a:cs typeface="Times New Roman" panose="02020603050405020304" pitchFamily="18" charset="0"/>
                <a:sym typeface="Calibri" pitchFamily="34" charset="0"/>
              </a:rPr>
              <a:t>2019−2030</a:t>
            </a:r>
          </a:p>
        </p:txBody>
      </p:sp>
      <p:pic>
        <p:nvPicPr>
          <p:cNvPr id="14338" name="Picture 5" descr="Picture 5"/>
          <p:cNvPicPr>
            <a:picLocks noChangeAspect="1"/>
          </p:cNvPicPr>
          <p:nvPr/>
        </p:nvPicPr>
        <p:blipFill>
          <a:blip r:embed="rId2"/>
          <a:srcRect/>
          <a:stretch>
            <a:fillRect/>
          </a:stretch>
        </p:blipFill>
        <p:spPr bwMode="auto">
          <a:xfrm>
            <a:off x="7399338" y="584200"/>
            <a:ext cx="1868487" cy="2516188"/>
          </a:xfrm>
          <a:prstGeom prst="rect">
            <a:avLst/>
          </a:prstGeom>
          <a:noFill/>
          <a:ln w="12700">
            <a:noFill/>
            <a:miter lim="400000"/>
            <a:headEnd/>
            <a:tailEnd/>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47D76"/>
        </a:solidFill>
        <a:effectLst/>
      </p:bgPr>
    </p:bg>
    <p:spTree>
      <p:nvGrpSpPr>
        <p:cNvPr id="1" name=""/>
        <p:cNvGrpSpPr/>
        <p:nvPr/>
      </p:nvGrpSpPr>
      <p:grpSpPr>
        <a:xfrm>
          <a:off x="0" y="0"/>
          <a:ext cx="0" cy="0"/>
          <a:chOff x="0" y="0"/>
          <a:chExt cx="0" cy="0"/>
        </a:xfrm>
      </p:grpSpPr>
      <p:grpSp>
        <p:nvGrpSpPr>
          <p:cNvPr id="24578" name="Rounded Rectangle 5"/>
          <p:cNvGrpSpPr>
            <a:grpSpLocks/>
          </p:cNvGrpSpPr>
          <p:nvPr/>
        </p:nvGrpSpPr>
        <p:grpSpPr bwMode="auto">
          <a:xfrm>
            <a:off x="225552" y="1111827"/>
            <a:ext cx="6422674" cy="5127803"/>
            <a:chOff x="-235584" y="-5324"/>
            <a:chExt cx="6556407" cy="4902093"/>
          </a:xfrm>
        </p:grpSpPr>
        <p:sp>
          <p:nvSpPr>
            <p:cNvPr id="24584" name="Rounded Rectangle"/>
            <p:cNvSpPr>
              <a:spLocks noChangeArrowheads="1"/>
            </p:cNvSpPr>
            <p:nvPr/>
          </p:nvSpPr>
          <p:spPr bwMode="auto">
            <a:xfrm>
              <a:off x="-235584" y="-5324"/>
              <a:ext cx="6556407" cy="4902093"/>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24585" name="4.1 Haridusasutuste võrgustiku korrastamine…"/>
            <p:cNvSpPr txBox="1">
              <a:spLocks noChangeArrowheads="1"/>
            </p:cNvSpPr>
            <p:nvPr/>
          </p:nvSpPr>
          <p:spPr bwMode="auto">
            <a:xfrm>
              <a:off x="26816" y="304200"/>
              <a:ext cx="5946709" cy="588454"/>
            </a:xfrm>
            <a:prstGeom prst="rect">
              <a:avLst/>
            </a:prstGeom>
            <a:noFill/>
            <a:ln w="12700">
              <a:noFill/>
              <a:miter lim="400000"/>
              <a:headEnd/>
              <a:tailEnd/>
            </a:ln>
          </p:spPr>
          <p:txBody>
            <a:bodyPr wrap="square" lIns="45718" tIns="45718" rIns="45718" bIns="45718" anchor="ctr">
              <a:spAutoFit/>
            </a:bodyPr>
            <a:lstStyle/>
            <a:p>
              <a:pPr marL="355600" indent="-355600" algn="just" hangingPunct="0"/>
              <a:r>
                <a:rPr lang="et-EE" sz="1700" dirty="0">
                  <a:solidFill>
                    <a:srgbClr val="347D76"/>
                  </a:solidFill>
                  <a:latin typeface="Times New Roman" panose="02020603050405020304" pitchFamily="18" charset="0"/>
                  <a:cs typeface="Times New Roman" panose="02020603050405020304" pitchFamily="18" charset="0"/>
                </a:rPr>
                <a:t>4.1	Kliima- ja energiakava tegevuste elluviimine</a:t>
              </a:r>
            </a:p>
            <a:p>
              <a:pPr marL="355600" indent="-355600" algn="just" hangingPunct="0"/>
              <a:r>
                <a:rPr lang="et-EE" sz="1700" dirty="0">
                  <a:solidFill>
                    <a:srgbClr val="347D76"/>
                  </a:solidFill>
                  <a:latin typeface="Times New Roman" panose="02020603050405020304" pitchFamily="18" charset="0"/>
                  <a:cs typeface="Times New Roman" panose="02020603050405020304" pitchFamily="18" charset="0"/>
                </a:rPr>
                <a:t>4.2	Teadlikkuse tõstmine</a:t>
              </a:r>
            </a:p>
          </p:txBody>
        </p:sp>
      </p:grpSp>
      <p:grpSp>
        <p:nvGrpSpPr>
          <p:cNvPr id="24579" name="Rounded Rectangle 6"/>
          <p:cNvGrpSpPr>
            <a:grpSpLocks/>
          </p:cNvGrpSpPr>
          <p:nvPr/>
        </p:nvGrpSpPr>
        <p:grpSpPr bwMode="auto">
          <a:xfrm>
            <a:off x="6852355" y="1111827"/>
            <a:ext cx="2828092" cy="5050298"/>
            <a:chOff x="306577" y="-79917"/>
            <a:chExt cx="1873257" cy="4863308"/>
          </a:xfrm>
        </p:grpSpPr>
        <p:sp>
          <p:nvSpPr>
            <p:cNvPr id="24582" name="Rounded Rectangle"/>
            <p:cNvSpPr>
              <a:spLocks noChangeArrowheads="1"/>
            </p:cNvSpPr>
            <p:nvPr/>
          </p:nvSpPr>
          <p:spPr bwMode="auto">
            <a:xfrm>
              <a:off x="306577" y="-79917"/>
              <a:ext cx="1873257" cy="4863308"/>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172" name="Mõju…"/>
            <p:cNvSpPr txBox="1"/>
            <p:nvPr/>
          </p:nvSpPr>
          <p:spPr>
            <a:xfrm>
              <a:off x="306577" y="97343"/>
              <a:ext cx="1782488" cy="3839180"/>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54013" fontAlgn="auto" hangingPunct="0">
                <a:spcBef>
                  <a:spcPts val="0"/>
                </a:spcBef>
                <a:spcAft>
                  <a:spcPts val="0"/>
                </a:spcAft>
                <a:defRPr sz="1600" b="1">
                  <a:solidFill>
                    <a:srgbClr val="347D76"/>
                  </a:solidFill>
                </a:defRPr>
              </a:pPr>
              <a:r>
                <a:rPr lang="et-EE" sz="2000" b="1" kern="0" dirty="0">
                  <a:solidFill>
                    <a:srgbClr val="347D76"/>
                  </a:solidFill>
                  <a:latin typeface="Times New Roman" panose="02020603050405020304" pitchFamily="18" charset="0"/>
                  <a:cs typeface="Times New Roman" panose="02020603050405020304" pitchFamily="18" charset="0"/>
                  <a:sym typeface="Calibri"/>
                </a:rPr>
                <a:t>Mõju</a:t>
              </a:r>
            </a:p>
            <a:p>
              <a:pPr marL="354013" fontAlgn="auto" hangingPunct="0">
                <a:spcBef>
                  <a:spcPts val="0"/>
                </a:spcBef>
                <a:spcAft>
                  <a:spcPts val="0"/>
                </a:spcAft>
                <a:defRPr sz="1600" b="1">
                  <a:solidFill>
                    <a:srgbClr val="347D76"/>
                  </a:solidFill>
                </a:defRPr>
              </a:pPr>
              <a:endParaRPr lang="et-EE" sz="800" b="1" kern="0" dirty="0">
                <a:solidFill>
                  <a:srgbClr val="347D76"/>
                </a:solidFill>
                <a:latin typeface="Times New Roman" panose="02020603050405020304" pitchFamily="18" charset="0"/>
                <a:cs typeface="Times New Roman" panose="02020603050405020304" pitchFamily="18" charset="0"/>
                <a:sym typeface="Calibri"/>
              </a:endParaRPr>
            </a:p>
            <a:p>
              <a:pPr marL="354013" lvl="0" indent="-269875">
                <a:lnSpc>
                  <a:spcPct val="107000"/>
                </a:lnSpc>
                <a:spcBef>
                  <a:spcPts val="0"/>
                </a:spcBef>
                <a:spcAft>
                  <a:spcPts val="0"/>
                </a:spcAft>
                <a:buFont typeface="Arial" panose="020B0604020202020204" pitchFamily="34" charset="0"/>
                <a:buChar char="•"/>
              </a:pPr>
              <a:r>
                <a:rPr lang="et-EE" sz="1700" dirty="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Taastuvenergia osakaalu suurenemine</a:t>
              </a:r>
            </a:p>
            <a:p>
              <a:pPr marL="354013" lvl="0" indent="-269875">
                <a:lnSpc>
                  <a:spcPct val="107000"/>
                </a:lnSpc>
                <a:spcBef>
                  <a:spcPts val="0"/>
                </a:spcBef>
                <a:spcAft>
                  <a:spcPts val="0"/>
                </a:spcAft>
                <a:buFont typeface="Arial" panose="020B0604020202020204" pitchFamily="34" charset="0"/>
                <a:buChar char="•"/>
              </a:pPr>
              <a:r>
                <a:rPr lang="et-EE" sz="1700" dirty="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CO2-heite vähendamine ja süsinikujalajälje vähenemine</a:t>
              </a:r>
            </a:p>
            <a:p>
              <a:pPr marL="354013" lvl="0" indent="-269875">
                <a:lnSpc>
                  <a:spcPct val="107000"/>
                </a:lnSpc>
                <a:spcBef>
                  <a:spcPts val="0"/>
                </a:spcBef>
                <a:spcAft>
                  <a:spcPts val="0"/>
                </a:spcAft>
                <a:buFont typeface="Arial" panose="020B0604020202020204" pitchFamily="34" charset="0"/>
                <a:buChar char="•"/>
              </a:pPr>
              <a:r>
                <a:rPr lang="et-EE" sz="1700" dirty="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Bioloogilise mitmekesisuse säilitamine või suurendamine</a:t>
              </a:r>
            </a:p>
            <a:p>
              <a:pPr marL="354013" lvl="0" indent="-269875">
                <a:lnSpc>
                  <a:spcPct val="107000"/>
                </a:lnSpc>
                <a:spcBef>
                  <a:spcPts val="0"/>
                </a:spcBef>
                <a:spcAft>
                  <a:spcPts val="0"/>
                </a:spcAft>
                <a:buFont typeface="Arial" panose="020B0604020202020204" pitchFamily="34" charset="0"/>
                <a:buChar char="•"/>
              </a:pPr>
              <a:r>
                <a:rPr lang="et-EE" sz="1700" dirty="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Keskkonnanäitajate paranemine</a:t>
              </a:r>
            </a:p>
            <a:p>
              <a:pPr marL="354013" lvl="0" indent="-269875">
                <a:lnSpc>
                  <a:spcPct val="107000"/>
                </a:lnSpc>
                <a:spcBef>
                  <a:spcPts val="0"/>
                </a:spcBef>
                <a:spcAft>
                  <a:spcPts val="0"/>
                </a:spcAft>
                <a:buFont typeface="Arial" panose="020B0604020202020204" pitchFamily="34" charset="0"/>
                <a:buChar char="•"/>
              </a:pPr>
              <a:r>
                <a:rPr lang="en-US" sz="1700" dirty="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rPr>
                <a:t>Teadlikkuse paranemine</a:t>
              </a:r>
              <a:endParaRPr lang="et-EE" sz="1700" dirty="0">
                <a:solidFill>
                  <a:srgbClr val="347D76"/>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grpSp>
      <p:sp>
        <p:nvSpPr>
          <p:cNvPr id="24580" name="Title 1"/>
          <p:cNvSpPr txBox="1">
            <a:spLocks noGrp="1"/>
          </p:cNvSpPr>
          <p:nvPr>
            <p:ph type="title"/>
          </p:nvPr>
        </p:nvSpPr>
        <p:spPr>
          <a:xfrm>
            <a:off x="482600" y="344488"/>
            <a:ext cx="8940800" cy="549275"/>
          </a:xfrm>
        </p:spPr>
        <p:txBody>
          <a:bodyPr/>
          <a:lstStyle/>
          <a:p>
            <a:pPr defTabSz="766763"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4. Keskkond ja kliima</a:t>
            </a:r>
          </a:p>
        </p:txBody>
      </p:sp>
      <p:sp>
        <p:nvSpPr>
          <p:cNvPr id="24581" name="Slide Number Placeholder 5"/>
          <p:cNvSpPr>
            <a:spLocks noGrp="1"/>
          </p:cNvSpPr>
          <p:nvPr>
            <p:ph type="sldNum" sz="quarter" idx="10"/>
          </p:nvPr>
        </p:nvSpPr>
        <p:spPr bwMode="auto">
          <a:xfrm>
            <a:off x="4445717" y="6456772"/>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12CA122D-4104-4207-9A20-F49754D9E3BC}"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10</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A315E"/>
        </a:solidFill>
        <a:effectLst/>
      </p:bgPr>
    </p:bg>
    <p:spTree>
      <p:nvGrpSpPr>
        <p:cNvPr id="1" name=""/>
        <p:cNvGrpSpPr/>
        <p:nvPr/>
      </p:nvGrpSpPr>
      <p:grpSpPr>
        <a:xfrm>
          <a:off x="0" y="0"/>
          <a:ext cx="0" cy="0"/>
          <a:chOff x="0" y="0"/>
          <a:chExt cx="0" cy="0"/>
        </a:xfrm>
      </p:grpSpPr>
      <p:sp>
        <p:nvSpPr>
          <p:cNvPr id="177" name="Content Placeholder 2"/>
          <p:cNvSpPr txBox="1">
            <a:spLocks noGrp="1"/>
          </p:cNvSpPr>
          <p:nvPr>
            <p:ph type="body" idx="1"/>
          </p:nvPr>
        </p:nvSpPr>
        <p:spPr>
          <a:xfrm>
            <a:off x="581025" y="1168400"/>
            <a:ext cx="8780463" cy="4717761"/>
          </a:xfrm>
        </p:spPr>
        <p:txBody>
          <a:bodyPr>
            <a:normAutofit lnSpcReduction="10000"/>
          </a:bodyPr>
          <a:lstStyle/>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r>
              <a:rPr lang="et-EE" sz="2600" dirty="0">
                <a:solidFill>
                  <a:srgbClr val="FFFFFF"/>
                </a:solidFill>
                <a:latin typeface="Times New Roman" panose="02020603050405020304" pitchFamily="18" charset="0"/>
                <a:cs typeface="Times New Roman" panose="02020603050405020304" pitchFamily="18" charset="0"/>
                <a:sym typeface="Calibri"/>
              </a:rPr>
              <a:t>Vald toetab inimese tervist väärtustava ja soodustava käitumise ja elulaadi kujundamist igas vanuses elanike seas, heaoluks vajalike võrgustike loomist ning tervist toetava elukeskkonna sihipärast arendamist.</a:t>
            </a: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300" dirty="0">
              <a:solidFill>
                <a:srgbClr val="FFFFFF"/>
              </a:solidFill>
              <a:latin typeface="Times New Roman" panose="02020603050405020304" pitchFamily="18" charset="0"/>
              <a:cs typeface="Times New Roman" panose="02020603050405020304" pitchFamily="18" charset="0"/>
              <a:sym typeface="Calibri"/>
            </a:endParaRP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r>
              <a:rPr lang="et-EE" sz="2600" dirty="0">
                <a:solidFill>
                  <a:srgbClr val="FFFFFF"/>
                </a:solidFill>
                <a:latin typeface="Times New Roman" panose="02020603050405020304" pitchFamily="18" charset="0"/>
                <a:cs typeface="Times New Roman" panose="02020603050405020304" pitchFamily="18" charset="0"/>
                <a:sym typeface="Calibri"/>
              </a:rPr>
              <a:t>Kogukonna liikmed on aktiivsed seltsi-, kultuuri- ja spordielu korraldamisel ning koostöös on loodud mitmekülgsed võimalused vaba aja veetmiseks erinevatele vanuse- ja huvigruppidele. </a:t>
            </a: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300" dirty="0">
              <a:solidFill>
                <a:srgbClr val="FFFFFF"/>
              </a:solidFill>
              <a:latin typeface="Times New Roman" panose="02020603050405020304" pitchFamily="18" charset="0"/>
              <a:cs typeface="Times New Roman" panose="02020603050405020304" pitchFamily="18" charset="0"/>
              <a:sym typeface="Calibri"/>
            </a:endParaRP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r>
              <a:rPr lang="et-EE" sz="2600" dirty="0">
                <a:solidFill>
                  <a:srgbClr val="FFFFFF"/>
                </a:solidFill>
                <a:latin typeface="Times New Roman" panose="02020603050405020304" pitchFamily="18" charset="0"/>
                <a:cs typeface="Times New Roman" panose="02020603050405020304" pitchFamily="18" charset="0"/>
                <a:sym typeface="Calibri"/>
              </a:rPr>
              <a:t>Lääne-Harju valla elanikel on võimalus koduvalla arengu kujundamises osaleda. Vald toetab kohalikul omaalgatusel ja koostööl põhinevate tegevuste elluviimist – ürituste korraldamisest avaliku ruumi arendamiseni. </a:t>
            </a: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500" dirty="0">
              <a:solidFill>
                <a:srgbClr val="FFFFFF"/>
              </a:solidFill>
              <a:latin typeface="Times New Roman" panose="02020603050405020304" pitchFamily="18" charset="0"/>
              <a:cs typeface="Times New Roman" panose="02020603050405020304" pitchFamily="18" charset="0"/>
              <a:sym typeface="Calibri"/>
            </a:endParaRPr>
          </a:p>
          <a:p>
            <a:pPr marL="0" indent="0" algn="just" defTabSz="523036" eaLnBrk="1" fontAlgn="auto" hangingPunct="1">
              <a:lnSpc>
                <a:spcPct val="100000"/>
              </a:lnSpc>
              <a:spcBef>
                <a:spcPts val="500"/>
              </a:spcBef>
              <a:spcAft>
                <a:spcPts val="0"/>
              </a:spcAft>
              <a:buSzTx/>
              <a:buFont typeface="Arial"/>
              <a:buNone/>
              <a:defRPr sz="1950">
                <a:solidFill>
                  <a:srgbClr val="FFFFFF"/>
                </a:solidFill>
              </a:defRPr>
            </a:pPr>
            <a:endParaRPr lang="et-EE" sz="500" dirty="0">
              <a:solidFill>
                <a:srgbClr val="FFFFFF"/>
              </a:solidFill>
              <a:latin typeface="Times New Roman" panose="02020603050405020304" pitchFamily="18" charset="0"/>
              <a:cs typeface="Times New Roman" panose="02020603050405020304" pitchFamily="18" charset="0"/>
              <a:sym typeface="Calibri"/>
            </a:endParaRPr>
          </a:p>
        </p:txBody>
      </p:sp>
      <p:sp>
        <p:nvSpPr>
          <p:cNvPr id="178" name="Title 1"/>
          <p:cNvSpPr txBox="1">
            <a:spLocks noGrp="1"/>
          </p:cNvSpPr>
          <p:nvPr>
            <p:ph type="title"/>
          </p:nvPr>
        </p:nvSpPr>
        <p:spPr>
          <a:xfrm>
            <a:off x="554037" y="451643"/>
            <a:ext cx="8778875" cy="500063"/>
          </a:xfrm>
        </p:spPr>
        <p:txBody>
          <a:bodyPr>
            <a:noAutofit/>
          </a:bodyPr>
          <a:lstStyle/>
          <a:p>
            <a:pPr defTabSz="722313"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5. Liikuvus</a:t>
            </a:r>
          </a:p>
        </p:txBody>
      </p:sp>
      <p:sp>
        <p:nvSpPr>
          <p:cNvPr id="25604" name="Slide Number Placeholder 5"/>
          <p:cNvSpPr>
            <a:spLocks noGrp="1"/>
          </p:cNvSpPr>
          <p:nvPr>
            <p:ph type="sldNum" sz="quarter" idx="10"/>
          </p:nvPr>
        </p:nvSpPr>
        <p:spPr bwMode="auto">
          <a:xfrm>
            <a:off x="4820367" y="6254654"/>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D30E2AFF-CD39-4A41-A56D-2696FA544C10}"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11</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A315E"/>
        </a:solidFill>
        <a:effectLst/>
      </p:bgPr>
    </p:bg>
    <p:spTree>
      <p:nvGrpSpPr>
        <p:cNvPr id="1" name=""/>
        <p:cNvGrpSpPr/>
        <p:nvPr/>
      </p:nvGrpSpPr>
      <p:grpSpPr>
        <a:xfrm>
          <a:off x="0" y="0"/>
          <a:ext cx="0" cy="0"/>
          <a:chOff x="0" y="0"/>
          <a:chExt cx="0" cy="0"/>
        </a:xfrm>
      </p:grpSpPr>
      <p:grpSp>
        <p:nvGrpSpPr>
          <p:cNvPr id="26626" name="Rounded Rectangle 5"/>
          <p:cNvGrpSpPr>
            <a:grpSpLocks/>
          </p:cNvGrpSpPr>
          <p:nvPr/>
        </p:nvGrpSpPr>
        <p:grpSpPr bwMode="auto">
          <a:xfrm>
            <a:off x="172184" y="1149031"/>
            <a:ext cx="6816785" cy="5232084"/>
            <a:chOff x="-52751" y="57286"/>
            <a:chExt cx="6701174" cy="5056874"/>
          </a:xfrm>
        </p:grpSpPr>
        <p:sp>
          <p:nvSpPr>
            <p:cNvPr id="26632" name="Rounded Rectangle"/>
            <p:cNvSpPr>
              <a:spLocks noChangeArrowheads="1"/>
            </p:cNvSpPr>
            <p:nvPr/>
          </p:nvSpPr>
          <p:spPr bwMode="auto">
            <a:xfrm>
              <a:off x="-52751" y="57286"/>
              <a:ext cx="6701174" cy="494271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26633" name="5.1 Vaba aja veetmiseks, huvitegevusteks ja tervisedenduseks võimaluste loomine valla kultuuri-, spordi ja haridusasutustes…"/>
            <p:cNvSpPr txBox="1">
              <a:spLocks noChangeArrowheads="1"/>
            </p:cNvSpPr>
            <p:nvPr/>
          </p:nvSpPr>
          <p:spPr bwMode="auto">
            <a:xfrm>
              <a:off x="211569" y="235658"/>
              <a:ext cx="6251926" cy="4878502"/>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5.1	Liikuvusuuringute koostamine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5.2	Teede ja tänavate kõvakatte alla viimine vastavalt teehoiukavale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5.3	Täiendavate bussipeatuste ja liinide loomine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5.4	Jalgratta ja autoparklate loomine raudteepeatustesse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5.5	Nõudeliinide käima panemine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5.6	Bussi- ja raudteepeatuste võrgustiku arendamine </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5.7	Vajaduspõhise munitsipaaltranspordi süsteemi väljatöötamine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5.8	Nutikate- ja loodussõbralike liikuvuslahenduste edendamine</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5.9	Lautrikohtade võrgustiku väljaarendamine lähtudes kasutajate vajadusest ja piirkondlikust tasakaalustatusest</a:t>
              </a:r>
            </a:p>
            <a:p>
              <a:pPr marL="442913" indent="-442913" algn="just" hangingPunct="0"/>
              <a:r>
                <a:rPr lang="et-EE" sz="1700" dirty="0">
                  <a:solidFill>
                    <a:srgbClr val="9A315E"/>
                  </a:solidFill>
                  <a:latin typeface="Times New Roman" panose="02020603050405020304" pitchFamily="18" charset="0"/>
                  <a:cs typeface="Times New Roman" panose="02020603050405020304" pitchFamily="18" charset="0"/>
                </a:rPr>
                <a:t>5.10	Strateegiliste taristuühenduste arendamine − ringraudtee, valda läbivad maanteed ja raudtee kaubajaam</a:t>
              </a:r>
            </a:p>
            <a:p>
              <a:pPr marL="442913" indent="-442913" algn="just" hangingPunct="0">
                <a:tabLst>
                  <a:tab pos="720725" algn="l"/>
                  <a:tab pos="892175" algn="l"/>
                </a:tabLst>
              </a:pPr>
              <a:r>
                <a:rPr lang="et-EE" sz="1700" dirty="0">
                  <a:solidFill>
                    <a:srgbClr val="9A315E"/>
                  </a:solidFill>
                  <a:latin typeface="Times New Roman" panose="02020603050405020304" pitchFamily="18" charset="0"/>
                  <a:cs typeface="Times New Roman" panose="02020603050405020304" pitchFamily="18" charset="0"/>
                </a:rPr>
                <a:t>5.11	Kohalike teede ja tänavate rajamine ja rekonstrueerimine vastavalt teehoiukavale</a:t>
              </a:r>
            </a:p>
            <a:p>
              <a:pPr marL="442913" indent="-442913" algn="just" hangingPunct="0">
                <a:tabLst>
                  <a:tab pos="720725" algn="l"/>
                  <a:tab pos="892175" algn="l"/>
                </a:tabLst>
              </a:pPr>
              <a:r>
                <a:rPr lang="et-EE" sz="1700" dirty="0">
                  <a:solidFill>
                    <a:srgbClr val="9A315E"/>
                  </a:solidFill>
                  <a:latin typeface="Times New Roman" panose="02020603050405020304" pitchFamily="18" charset="0"/>
                  <a:cs typeface="Times New Roman" panose="02020603050405020304" pitchFamily="18" charset="0"/>
                </a:rPr>
                <a:t>5.12	Valla teede ja -tänavate, parklate ja peatuste valgustamine lähtudes vallavalitsuse tänavavalgustuse arendusplaanile</a:t>
              </a:r>
            </a:p>
            <a:p>
              <a:pPr marL="442913" indent="-442913" algn="just" hangingPunct="0">
                <a:tabLst>
                  <a:tab pos="720725" algn="l"/>
                  <a:tab pos="892175" algn="l"/>
                </a:tabLst>
              </a:pPr>
              <a:r>
                <a:rPr lang="et-EE" sz="1700" dirty="0">
                  <a:solidFill>
                    <a:srgbClr val="9A315E"/>
                  </a:solidFill>
                  <a:latin typeface="Times New Roman" panose="02020603050405020304" pitchFamily="18" charset="0"/>
                  <a:cs typeface="Times New Roman" panose="02020603050405020304" pitchFamily="18" charset="0"/>
                </a:rPr>
                <a:t>5.13	Kergliiklusteede rajamine lähtudes liiklusturvalisusest ja valla piirkondlikust tasakaalustatusest</a:t>
              </a:r>
            </a:p>
            <a:p>
              <a:pPr marL="452438" indent="-452438" algn="just" hangingPunct="0"/>
              <a:endParaRPr lang="et-EE" sz="1600" dirty="0">
                <a:solidFill>
                  <a:srgbClr val="9A315E"/>
                </a:solidFill>
                <a:latin typeface="Times New Roman" panose="02020603050405020304" pitchFamily="18" charset="0"/>
                <a:cs typeface="Times New Roman" panose="02020603050405020304" pitchFamily="18" charset="0"/>
              </a:endParaRPr>
            </a:p>
          </p:txBody>
        </p:sp>
      </p:grpSp>
      <p:grpSp>
        <p:nvGrpSpPr>
          <p:cNvPr id="26627" name="Rounded Rectangle 6"/>
          <p:cNvGrpSpPr>
            <a:grpSpLocks/>
          </p:cNvGrpSpPr>
          <p:nvPr/>
        </p:nvGrpSpPr>
        <p:grpSpPr bwMode="auto">
          <a:xfrm>
            <a:off x="7153835" y="1182129"/>
            <a:ext cx="2579982" cy="5113974"/>
            <a:chOff x="-178716" y="57287"/>
            <a:chExt cx="1947905" cy="4942721"/>
          </a:xfrm>
        </p:grpSpPr>
        <p:sp>
          <p:nvSpPr>
            <p:cNvPr id="26630" name="Rounded Rectangle"/>
            <p:cNvSpPr>
              <a:spLocks noChangeArrowheads="1"/>
            </p:cNvSpPr>
            <p:nvPr/>
          </p:nvSpPr>
          <p:spPr bwMode="auto">
            <a:xfrm>
              <a:off x="-178716" y="57287"/>
              <a:ext cx="1924337" cy="4942721"/>
            </a:xfrm>
            <a:prstGeom prst="roundRect">
              <a:avLst>
                <a:gd name="adj" fmla="val 1918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9A315E"/>
                </a:solidFill>
                <a:latin typeface="Calibri" pitchFamily="34" charset="0"/>
              </a:endParaRPr>
            </a:p>
          </p:txBody>
        </p:sp>
        <p:sp>
          <p:nvSpPr>
            <p:cNvPr id="185" name="Mõju…"/>
            <p:cNvSpPr txBox="1"/>
            <p:nvPr/>
          </p:nvSpPr>
          <p:spPr>
            <a:xfrm>
              <a:off x="-155148" y="179200"/>
              <a:ext cx="1924337" cy="3287039"/>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54013" fontAlgn="auto" hangingPunct="0">
                <a:spcBef>
                  <a:spcPts val="0"/>
                </a:spcBef>
                <a:spcAft>
                  <a:spcPts val="0"/>
                </a:spcAft>
                <a:defRPr sz="1500">
                  <a:solidFill>
                    <a:srgbClr val="9A315E"/>
                  </a:solidFill>
                </a:defRPr>
              </a:pPr>
              <a:r>
                <a:rPr lang="et-EE" sz="2000" b="1" kern="0" dirty="0">
                  <a:solidFill>
                    <a:srgbClr val="9A315E"/>
                  </a:solidFill>
                  <a:latin typeface="Times New Roman" panose="02020603050405020304" pitchFamily="18" charset="0"/>
                  <a:cs typeface="Times New Roman" panose="02020603050405020304" pitchFamily="18" charset="0"/>
                  <a:sym typeface="Calibri"/>
                </a:rPr>
                <a:t>Mõju</a:t>
              </a:r>
            </a:p>
            <a:p>
              <a:pPr marL="354013" indent="-354013" fontAlgn="auto" hangingPunct="0">
                <a:spcBef>
                  <a:spcPts val="0"/>
                </a:spcBef>
                <a:spcAft>
                  <a:spcPts val="0"/>
                </a:spcAft>
                <a:defRPr sz="1500">
                  <a:solidFill>
                    <a:srgbClr val="9A315E"/>
                  </a:solidFill>
                </a:defRPr>
              </a:pPr>
              <a:endParaRPr lang="et-EE" sz="800" kern="0" dirty="0">
                <a:solidFill>
                  <a:srgbClr val="9A315E"/>
                </a:solidFill>
                <a:latin typeface="Times New Roman" panose="02020603050405020304" pitchFamily="18" charset="0"/>
                <a:cs typeface="Times New Roman" panose="02020603050405020304" pitchFamily="18" charset="0"/>
                <a:sym typeface="Calibri"/>
              </a:endParaRPr>
            </a:p>
            <a:p>
              <a:pPr marL="354013" indent="-354013" fontAlgn="auto" hangingPunct="0">
                <a:spcBef>
                  <a:spcPts val="0"/>
                </a:spcBef>
                <a:spcAft>
                  <a:spcPts val="0"/>
                </a:spcAft>
                <a:buSzPct val="100000"/>
                <a:buFont typeface="Arial"/>
                <a:buChar char="•"/>
                <a:defRPr sz="1500">
                  <a:solidFill>
                    <a:srgbClr val="9A315E"/>
                  </a:solidFill>
                </a:defRPr>
              </a:pPr>
              <a:r>
                <a:rPr lang="et-EE" sz="1700" kern="0" dirty="0">
                  <a:solidFill>
                    <a:srgbClr val="9A315E"/>
                  </a:solidFill>
                  <a:latin typeface="Times New Roman" panose="02020603050405020304" pitchFamily="18" charset="0"/>
                  <a:cs typeface="Times New Roman" panose="02020603050405020304" pitchFamily="18" charset="0"/>
                  <a:sym typeface="Calibri"/>
                </a:rPr>
                <a:t>Säästva liikuvuse toetamine</a:t>
              </a:r>
            </a:p>
            <a:p>
              <a:pPr marL="354013" indent="-354013" fontAlgn="auto" hangingPunct="0">
                <a:spcBef>
                  <a:spcPts val="0"/>
                </a:spcBef>
                <a:spcAft>
                  <a:spcPts val="0"/>
                </a:spcAft>
                <a:buSzPct val="100000"/>
                <a:buFont typeface="Arial"/>
                <a:buChar char="•"/>
                <a:defRPr sz="1500">
                  <a:solidFill>
                    <a:srgbClr val="9A315E"/>
                  </a:solidFill>
                </a:defRPr>
              </a:pPr>
              <a:r>
                <a:rPr lang="et-EE" sz="1700" kern="0" dirty="0">
                  <a:solidFill>
                    <a:srgbClr val="9A315E"/>
                  </a:solidFill>
                  <a:latin typeface="Times New Roman" panose="02020603050405020304" pitchFamily="18" charset="0"/>
                  <a:cs typeface="Times New Roman" panose="02020603050405020304" pitchFamily="18" charset="0"/>
                  <a:sym typeface="Calibri"/>
                </a:rPr>
                <a:t>Ühistranspordi sõidukordade arvu kasv</a:t>
              </a:r>
            </a:p>
            <a:p>
              <a:pPr marL="354013" indent="-354013" fontAlgn="auto" hangingPunct="0">
                <a:spcBef>
                  <a:spcPts val="0"/>
                </a:spcBef>
                <a:spcAft>
                  <a:spcPts val="0"/>
                </a:spcAft>
                <a:buSzPct val="100000"/>
                <a:buFont typeface="Arial"/>
                <a:buChar char="•"/>
                <a:defRPr sz="1500">
                  <a:solidFill>
                    <a:srgbClr val="9A315E"/>
                  </a:solidFill>
                </a:defRPr>
              </a:pPr>
              <a:r>
                <a:rPr lang="et-EE" sz="1700" kern="0" dirty="0">
                  <a:solidFill>
                    <a:srgbClr val="9A315E"/>
                  </a:solidFill>
                  <a:latin typeface="Times New Roman" panose="02020603050405020304" pitchFamily="18" charset="0"/>
                  <a:cs typeface="Times New Roman" panose="02020603050405020304" pitchFamily="18" charset="0"/>
                  <a:sym typeface="Calibri"/>
                </a:rPr>
                <a:t>Korrastatud teede, tänavate ja kergliiklusteede pikkuse kasv</a:t>
              </a:r>
            </a:p>
            <a:p>
              <a:pPr marL="354013" indent="-354013" fontAlgn="auto" hangingPunct="0">
                <a:spcBef>
                  <a:spcPts val="0"/>
                </a:spcBef>
                <a:spcAft>
                  <a:spcPts val="0"/>
                </a:spcAft>
                <a:buSzPct val="100000"/>
                <a:buFont typeface="Arial"/>
                <a:buChar char="•"/>
                <a:defRPr sz="1500">
                  <a:solidFill>
                    <a:srgbClr val="9A315E"/>
                  </a:solidFill>
                </a:defRPr>
              </a:pPr>
              <a:r>
                <a:rPr lang="et-EE" sz="1700" kern="0" dirty="0">
                  <a:solidFill>
                    <a:srgbClr val="9A315E"/>
                  </a:solidFill>
                  <a:latin typeface="Times New Roman" panose="02020603050405020304" pitchFamily="18" charset="0"/>
                  <a:cs typeface="Times New Roman" panose="02020603050405020304" pitchFamily="18" charset="0"/>
                  <a:sym typeface="Calibri"/>
                </a:rPr>
                <a:t>Liiklusõnnetuste vähenemine</a:t>
              </a:r>
            </a:p>
            <a:p>
              <a:pPr marL="354013" indent="-354013" fontAlgn="auto" hangingPunct="0">
                <a:spcBef>
                  <a:spcPts val="0"/>
                </a:spcBef>
                <a:spcAft>
                  <a:spcPts val="0"/>
                </a:spcAft>
                <a:buSzPct val="100000"/>
                <a:buFont typeface="Arial"/>
                <a:buChar char="•"/>
                <a:defRPr sz="1500">
                  <a:solidFill>
                    <a:srgbClr val="9A315E"/>
                  </a:solidFill>
                </a:defRPr>
              </a:pPr>
              <a:r>
                <a:rPr lang="et-EE" sz="1700" kern="0" dirty="0">
                  <a:solidFill>
                    <a:srgbClr val="9A315E"/>
                  </a:solidFill>
                  <a:latin typeface="Times New Roman" panose="02020603050405020304" pitchFamily="18" charset="0"/>
                  <a:cs typeface="Times New Roman" panose="02020603050405020304" pitchFamily="18" charset="0"/>
                  <a:sym typeface="Calibri"/>
                </a:rPr>
                <a:t>Elanike rahulolu kasv</a:t>
              </a:r>
            </a:p>
          </p:txBody>
        </p:sp>
      </p:grpSp>
      <p:sp>
        <p:nvSpPr>
          <p:cNvPr id="187" name="Title 1"/>
          <p:cNvSpPr txBox="1">
            <a:spLocks noGrp="1"/>
          </p:cNvSpPr>
          <p:nvPr>
            <p:ph type="title"/>
          </p:nvPr>
        </p:nvSpPr>
        <p:spPr>
          <a:xfrm>
            <a:off x="315913" y="363538"/>
            <a:ext cx="8957396" cy="549275"/>
          </a:xfrm>
        </p:spPr>
        <p:txBody>
          <a:bodyPr>
            <a:noAutofit/>
          </a:bodyPr>
          <a:lstStyle/>
          <a:p>
            <a:pPr defTabSz="703263"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5. Liikuvus</a:t>
            </a:r>
          </a:p>
        </p:txBody>
      </p:sp>
      <p:sp>
        <p:nvSpPr>
          <p:cNvPr id="26629" name="Slide Number Placeholder 5"/>
          <p:cNvSpPr>
            <a:spLocks noGrp="1"/>
          </p:cNvSpPr>
          <p:nvPr>
            <p:ph type="sldNum" sz="quarter" idx="10"/>
          </p:nvPr>
        </p:nvSpPr>
        <p:spPr bwMode="auto">
          <a:xfrm>
            <a:off x="4463973" y="6495665"/>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D29481EF-8652-413D-AA21-693DD08D4583}"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12</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6406" y="1211768"/>
            <a:ext cx="8936736" cy="2997632"/>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sz="2400" dirty="0">
                <a:solidFill>
                  <a:srgbClr val="FFFFFF"/>
                </a:solidFill>
                <a:latin typeface="Times New Roman" panose="02020603050405020304" pitchFamily="18" charset="0"/>
                <a:cs typeface="Times New Roman" panose="02020603050405020304" pitchFamily="18" charset="0"/>
                <a:sym typeface="Calibri"/>
              </a:rPr>
              <a:t>Lääne-Harju vallas on toimiv sotsiaalhoolekandesüsteem, hoolekannet teostatakse läbi rahaliste toetuste ja vastavate teenuste pakkumise ja arendamise. Hoolekandesüsteem on korraldatud sihtgrupipõhiselt.          Suuremad sihtgrupid on lapsed ja lastega pered, eakad ja erivajadustega inimesed. Teenuseid osutatakse sotsiaalosakonna kaudu, samuti eraõiguslikelt ettevõtetelt ja kolmandalt sektorilt teenuste ostmise kaudu. </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endParaRPr lang="et-EE" sz="2300" dirty="0">
              <a:solidFill>
                <a:srgbClr val="FFFFFF"/>
              </a:solidFill>
              <a:latin typeface="Times New Roman" panose="02020603050405020304" pitchFamily="18" charset="0"/>
              <a:cs typeface="Times New Roman" panose="02020603050405020304" pitchFamily="18" charset="0"/>
              <a:sym typeface="Calibri"/>
            </a:endParaRPr>
          </a:p>
        </p:txBody>
      </p:sp>
      <p:sp>
        <p:nvSpPr>
          <p:cNvPr id="28675" name="Title 1"/>
          <p:cNvSpPr txBox="1">
            <a:spLocks noGrp="1"/>
          </p:cNvSpPr>
          <p:nvPr>
            <p:ph type="title"/>
          </p:nvPr>
        </p:nvSpPr>
        <p:spPr>
          <a:xfrm>
            <a:off x="456406" y="328467"/>
            <a:ext cx="8539163" cy="549275"/>
          </a:xfrm>
        </p:spPr>
        <p:txBody>
          <a:bodyPr/>
          <a:lstStyle/>
          <a:p>
            <a:pPr defTabSz="749300"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6. Sotsiaalne kaitse</a:t>
            </a: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13</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148188" y="1157847"/>
            <a:ext cx="6510796" cy="5166753"/>
            <a:chOff x="0" y="-1"/>
            <a:chExt cx="6550141" cy="4853940"/>
          </a:xfrm>
        </p:grpSpPr>
        <p:sp>
          <p:nvSpPr>
            <p:cNvPr id="29704" name="Rounded Rectangle"/>
            <p:cNvSpPr>
              <a:spLocks noChangeArrowheads="1"/>
            </p:cNvSpPr>
            <p:nvPr/>
          </p:nvSpPr>
          <p:spPr bwMode="auto">
            <a:xfrm>
              <a:off x="0" y="-1"/>
              <a:ext cx="6550141" cy="4853940"/>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71962" y="241069"/>
              <a:ext cx="6341475" cy="3682785"/>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6.1	Sotsiaalteenuste ja -toetuste teenuste uuringu läbiviimine</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6.2	Heaolu- ja teraapiateenuste keskuse rajamine</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6.3	Turvakodu loomine </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6.4	Karjaküla Sotsiaalkeskuses kvaliteedijuhtimise süsteemi rakendamine</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6.5	Karjaküla Sotsiaalkeskuse laiendamine </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6.6	Kohandatud eluruumiteenuse rakendamine ja vahendite eraldamine</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6.7	Eakate päevakeskuse loomine (Lääne-Harju valla Tugikeskuse juurde)</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6.8	Koduhooldusteenuse arendamine ning kättesaadavuse parandamine lähedaste hoolduskoormuse vähendamiseks</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6.9	Perearsti- ja koduõenduse arendamise ning osutamise toetamine</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6.10	</a:t>
              </a:r>
              <a:r>
                <a:rPr lang="et-EE" sz="1700" dirty="0" err="1">
                  <a:solidFill>
                    <a:schemeClr val="tx2">
                      <a:lumMod val="75000"/>
                    </a:schemeClr>
                  </a:solidFill>
                  <a:latin typeface="Times New Roman" panose="02020603050405020304" pitchFamily="18" charset="0"/>
                  <a:cs typeface="Times New Roman" panose="02020603050405020304" pitchFamily="18" charset="0"/>
                </a:rPr>
                <a:t>Psühhosotsiaalse</a:t>
              </a:r>
              <a:r>
                <a:rPr lang="et-EE" sz="1700" dirty="0">
                  <a:solidFill>
                    <a:schemeClr val="tx2">
                      <a:lumMod val="75000"/>
                    </a:schemeClr>
                  </a:solidFill>
                  <a:latin typeface="Times New Roman" panose="02020603050405020304" pitchFamily="18" charset="0"/>
                  <a:cs typeface="Times New Roman" panose="02020603050405020304" pitchFamily="18" charset="0"/>
                </a:rPr>
                <a:t> abi andmiseks kriisiplaani loomine </a:t>
              </a:r>
            </a:p>
            <a:p>
              <a:pPr marL="442913" indent="-442913" algn="just" hangingPunct="0"/>
              <a:r>
                <a:rPr lang="et-EE" sz="1700" dirty="0">
                  <a:solidFill>
                    <a:schemeClr val="tx2">
                      <a:lumMod val="75000"/>
                    </a:schemeClr>
                  </a:solidFill>
                  <a:latin typeface="Times New Roman" panose="02020603050405020304" pitchFamily="18" charset="0"/>
                  <a:cs typeface="Times New Roman" panose="02020603050405020304" pitchFamily="18" charset="0"/>
                </a:rPr>
                <a:t>6.11	Sotsiaalhoolekande kvaliteedi ja jätkusuutlikkuse tagamine</a:t>
              </a:r>
            </a:p>
          </p:txBody>
        </p:sp>
      </p:grpSp>
      <p:grpSp>
        <p:nvGrpSpPr>
          <p:cNvPr id="29699" name="Rounded Rectangle 6"/>
          <p:cNvGrpSpPr>
            <a:grpSpLocks/>
          </p:cNvGrpSpPr>
          <p:nvPr/>
        </p:nvGrpSpPr>
        <p:grpSpPr bwMode="auto">
          <a:xfrm>
            <a:off x="6820348" y="1157845"/>
            <a:ext cx="2857202" cy="5166755"/>
            <a:chOff x="45955" y="-164547"/>
            <a:chExt cx="1922204" cy="5293058"/>
          </a:xfrm>
        </p:grpSpPr>
        <p:sp>
          <p:nvSpPr>
            <p:cNvPr id="29702" name="Rounded Rectangle"/>
            <p:cNvSpPr>
              <a:spLocks noChangeArrowheads="1"/>
            </p:cNvSpPr>
            <p:nvPr/>
          </p:nvSpPr>
          <p:spPr bwMode="auto">
            <a:xfrm>
              <a:off x="45955" y="-164547"/>
              <a:ext cx="1922204" cy="5293058"/>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45955" y="98333"/>
              <a:ext cx="1922204" cy="3923630"/>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b="1" dirty="0">
                  <a:solidFill>
                    <a:schemeClr val="tx2">
                      <a:lumMod val="75000"/>
                    </a:schemeClr>
                  </a:solidFill>
                  <a:latin typeface="Times New Roman" panose="02020603050405020304" pitchFamily="18" charset="0"/>
                  <a:cs typeface="Times New Roman" panose="02020603050405020304" pitchFamily="18" charset="0"/>
                </a:rPr>
                <a:t>	</a:t>
              </a:r>
              <a:r>
                <a:rPr lang="et-EE" sz="2000" b="1" dirty="0">
                  <a:solidFill>
                    <a:schemeClr val="tx2">
                      <a:lumMod val="75000"/>
                    </a:schemeClr>
                  </a:solidFill>
                  <a:latin typeface="Times New Roman" panose="02020603050405020304" pitchFamily="18" charset="0"/>
                  <a:cs typeface="Times New Roman" panose="02020603050405020304" pitchFamily="18" charset="0"/>
                </a:rPr>
                <a:t>Mõju</a:t>
              </a:r>
            </a:p>
            <a:p>
              <a:pPr marL="360363" indent="-268288" hangingPunct="0"/>
              <a:endParaRPr lang="et-EE" sz="800" b="1" dirty="0">
                <a:solidFill>
                  <a:schemeClr val="tx2">
                    <a:lumMod val="75000"/>
                  </a:schemeClr>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dirty="0">
                  <a:solidFill>
                    <a:schemeClr val="tx2">
                      <a:lumMod val="75000"/>
                    </a:schemeClr>
                  </a:solidFill>
                  <a:latin typeface="Times New Roman" panose="02020603050405020304" pitchFamily="18" charset="0"/>
                  <a:cs typeface="Times New Roman" panose="02020603050405020304" pitchFamily="18" charset="0"/>
                </a:rPr>
                <a:t>Toimetulekuraskustega vallaelanike vähenemine</a:t>
              </a:r>
            </a:p>
            <a:p>
              <a:pPr marL="360363" indent="-269875" hangingPunct="0">
                <a:buSzPct val="100000"/>
                <a:buFont typeface="Arial" charset="0"/>
                <a:buChar char="•"/>
              </a:pPr>
              <a:r>
                <a:rPr lang="et-EE" sz="1700" dirty="0">
                  <a:solidFill>
                    <a:schemeClr val="tx2">
                      <a:lumMod val="75000"/>
                    </a:schemeClr>
                  </a:solidFill>
                  <a:latin typeface="Times New Roman" panose="02020603050405020304" pitchFamily="18" charset="0"/>
                  <a:cs typeface="Times New Roman" panose="02020603050405020304" pitchFamily="18" charset="0"/>
                </a:rPr>
                <a:t>Sotsiaalsete tugisüsteemide tugevdamine ja kättesaadavuse paranemine</a:t>
              </a:r>
            </a:p>
            <a:p>
              <a:pPr marL="360363" indent="-269875" hangingPunct="0">
                <a:buSzPct val="100000"/>
                <a:buFont typeface="Arial" charset="0"/>
                <a:buChar char="•"/>
              </a:pPr>
              <a:r>
                <a:rPr lang="et-EE" sz="1700" dirty="0">
                  <a:solidFill>
                    <a:schemeClr val="tx2">
                      <a:lumMod val="75000"/>
                    </a:schemeClr>
                  </a:solidFill>
                  <a:latin typeface="Times New Roman" panose="02020603050405020304" pitchFamily="18" charset="0"/>
                  <a:cs typeface="Times New Roman" panose="02020603050405020304" pitchFamily="18" charset="0"/>
                </a:rPr>
                <a:t>Laienenud sotsiaalteenuste valik ja kättesaadavuse paranemine</a:t>
              </a:r>
            </a:p>
            <a:p>
              <a:pPr marL="360363" indent="-269875" hangingPunct="0">
                <a:buSzPct val="100000"/>
                <a:buFont typeface="Arial" charset="0"/>
                <a:buChar char="•"/>
              </a:pPr>
              <a:r>
                <a:rPr lang="et-EE" sz="1700" dirty="0">
                  <a:solidFill>
                    <a:schemeClr val="tx2">
                      <a:lumMod val="75000"/>
                    </a:schemeClr>
                  </a:solidFill>
                  <a:latin typeface="Times New Roman" panose="02020603050405020304" pitchFamily="18" charset="0"/>
                  <a:cs typeface="Times New Roman" panose="02020603050405020304" pitchFamily="18" charset="0"/>
                </a:rPr>
                <a:t>Perearsti ja eriarsti teenuse kättesaadavuse paranemine</a:t>
              </a:r>
            </a:p>
            <a:p>
              <a:pPr marL="360363" indent="-269875" hangingPunct="0">
                <a:buSzPct val="100000"/>
                <a:buFont typeface="Arial" charset="0"/>
                <a:buChar char="•"/>
              </a:pPr>
              <a:r>
                <a:rPr lang="et-EE" sz="1700" dirty="0">
                  <a:solidFill>
                    <a:schemeClr val="tx2">
                      <a:lumMod val="75000"/>
                    </a:schemeClr>
                  </a:solidFill>
                  <a:latin typeface="Times New Roman" panose="02020603050405020304" pitchFamily="18" charset="0"/>
                  <a:cs typeface="Times New Roman" panose="02020603050405020304" pitchFamily="18" charset="0"/>
                </a:rPr>
                <a:t>Elanike tervise näitajate parenemine</a:t>
              </a:r>
            </a:p>
            <a:p>
              <a:pPr marL="360363" indent="-269875" hangingPunct="0">
                <a:buSzPct val="100000"/>
                <a:buFont typeface="Arial" charset="0"/>
                <a:buChar char="•"/>
              </a:pPr>
              <a:r>
                <a:rPr lang="et-EE" sz="1700" dirty="0">
                  <a:solidFill>
                    <a:schemeClr val="tx2">
                      <a:lumMod val="75000"/>
                    </a:schemeClr>
                  </a:solidFill>
                  <a:latin typeface="Times New Roman" panose="02020603050405020304" pitchFamily="18" charset="0"/>
                  <a:cs typeface="Times New Roman" panose="02020603050405020304" pitchFamily="18" charset="0"/>
                </a:rPr>
                <a:t>Elanike rahulolu tõus</a:t>
              </a:r>
            </a:p>
          </p:txBody>
        </p:sp>
      </p:grpSp>
      <p:sp>
        <p:nvSpPr>
          <p:cNvPr id="29700" name="Title 1"/>
          <p:cNvSpPr txBox="1">
            <a:spLocks noGrp="1"/>
          </p:cNvSpPr>
          <p:nvPr>
            <p:ph type="title"/>
          </p:nvPr>
        </p:nvSpPr>
        <p:spPr>
          <a:xfrm>
            <a:off x="355600" y="401638"/>
            <a:ext cx="9009063" cy="549275"/>
          </a:xfrm>
        </p:spPr>
        <p:txBody>
          <a:bodyPr/>
          <a:lstStyle/>
          <a:p>
            <a:pPr defTabSz="795338"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6. Sotsiaalne kaitse</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14</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8D46B8"/>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1104" y="1029998"/>
            <a:ext cx="8936736" cy="4798003"/>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Vald toetab tervist väärtustava ja soodustava käitumise ja elulaadi kujundamist igas vanuses elanike seas, heaoluks vajalike võrgustike loomist ning tervist toetava elukeskkonna sihipärast arendamist. Kogukonna liikmed on aktiivsed seltsi-, kultuuri- ja spordielu korraldamisel ning koostöös on loodud mitmekülgsed võimalused vaba aja veetmiseks erinevatele vanuse- ja huvigruppidele.</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Lääne-Harju valla elanikel on võimalus koduvalla arengu kujundamises osaleda. Vald toetab kohalikul omaalgatusel ja koostööl põhinevate tegevuste elluviimist – ürituste korraldamisest avaliku ruumi arendamiseni.</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sz="2300" dirty="0">
                <a:solidFill>
                  <a:srgbClr val="FFFFFF"/>
                </a:solidFill>
                <a:latin typeface="Times New Roman" panose="02020603050405020304" pitchFamily="18" charset="0"/>
                <a:cs typeface="Times New Roman" panose="02020603050405020304" pitchFamily="18" charset="0"/>
                <a:sym typeface="Calibri"/>
              </a:rPr>
              <a:t>. </a:t>
            </a:r>
          </a:p>
        </p:txBody>
      </p:sp>
      <p:sp>
        <p:nvSpPr>
          <p:cNvPr id="28675" name="Title 1"/>
          <p:cNvSpPr txBox="1">
            <a:spLocks noGrp="1"/>
          </p:cNvSpPr>
          <p:nvPr>
            <p:ph type="title"/>
          </p:nvPr>
        </p:nvSpPr>
        <p:spPr>
          <a:xfrm>
            <a:off x="456406" y="328467"/>
            <a:ext cx="8539163" cy="549275"/>
          </a:xfrm>
        </p:spPr>
        <p:txBody>
          <a:bodyPr/>
          <a:lstStyle/>
          <a:p>
            <a:pPr defTabSz="749300" eaLnBrk="1" hangingPunct="1"/>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7.  Kultuur, sport ja vaba aeg</a:t>
            </a:r>
            <a:endParaRPr lang="et-EE" sz="3500" b="1"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15</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422622100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8D46B8"/>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05415" y="950913"/>
            <a:ext cx="6053129" cy="5500688"/>
            <a:chOff x="0" y="-92511"/>
            <a:chExt cx="6237282" cy="5109509"/>
          </a:xfrm>
        </p:grpSpPr>
        <p:sp>
          <p:nvSpPr>
            <p:cNvPr id="29704" name="Rounded Rectangle"/>
            <p:cNvSpPr>
              <a:spLocks noChangeArrowheads="1"/>
            </p:cNvSpPr>
            <p:nvPr/>
          </p:nvSpPr>
          <p:spPr bwMode="auto">
            <a:xfrm>
              <a:off x="0" y="-92511"/>
              <a:ext cx="6198034"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97703" y="2180032"/>
              <a:ext cx="6039579" cy="343063"/>
            </a:xfrm>
            <a:prstGeom prst="rect">
              <a:avLst/>
            </a:prstGeom>
            <a:noFill/>
            <a:ln w="12700">
              <a:noFill/>
              <a:miter lim="400000"/>
              <a:headEnd/>
              <a:tailEnd/>
            </a:ln>
          </p:spPr>
          <p:txBody>
            <a:bodyPr wrap="square" lIns="45718" tIns="45718" rIns="45718" bIns="45718" anchor="ctr">
              <a:spAutoFit/>
            </a:bodyPr>
            <a:lstStyle/>
            <a:p>
              <a:pPr marL="442913" indent="-442913" algn="just" hangingPunct="0"/>
              <a:endParaRPr lang="et-EE" dirty="0">
                <a:solidFill>
                  <a:srgbClr val="8D46B8"/>
                </a:solidFill>
                <a:latin typeface="Times New Roman" panose="02020603050405020304" pitchFamily="18" charset="0"/>
                <a:cs typeface="Times New Roman" panose="02020603050405020304" pitchFamily="18" charset="0"/>
              </a:endParaRPr>
            </a:p>
          </p:txBody>
        </p:sp>
      </p:grpSp>
      <p:grpSp>
        <p:nvGrpSpPr>
          <p:cNvPr id="29699" name="Rounded Rectangle 6"/>
          <p:cNvGrpSpPr>
            <a:grpSpLocks/>
          </p:cNvGrpSpPr>
          <p:nvPr/>
        </p:nvGrpSpPr>
        <p:grpSpPr bwMode="auto">
          <a:xfrm>
            <a:off x="6425870" y="950914"/>
            <a:ext cx="3251681" cy="5863139"/>
            <a:chOff x="39960" y="-452231"/>
            <a:chExt cx="1928199" cy="6090877"/>
          </a:xfrm>
        </p:grpSpPr>
        <p:sp>
          <p:nvSpPr>
            <p:cNvPr id="29702" name="Rounded Rectangle"/>
            <p:cNvSpPr>
              <a:spLocks noChangeArrowheads="1"/>
            </p:cNvSpPr>
            <p:nvPr/>
          </p:nvSpPr>
          <p:spPr bwMode="auto">
            <a:xfrm>
              <a:off x="54512" y="-452231"/>
              <a:ext cx="1913647"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39960" y="-452231"/>
              <a:ext cx="1913647" cy="6090877"/>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dirty="0">
                  <a:solidFill>
                    <a:srgbClr val="9E61C3"/>
                  </a:solidFill>
                  <a:latin typeface="Times New Roman" panose="02020603050405020304" pitchFamily="18" charset="0"/>
                  <a:cs typeface="Times New Roman" panose="02020603050405020304" pitchFamily="18" charset="0"/>
                </a:rPr>
                <a:t>	</a:t>
              </a:r>
              <a:r>
                <a:rPr lang="et-EE" sz="2000" b="1" dirty="0">
                  <a:solidFill>
                    <a:srgbClr val="8D46B8"/>
                  </a:solidFill>
                  <a:latin typeface="Times New Roman" panose="02020603050405020304" pitchFamily="18" charset="0"/>
                  <a:cs typeface="Times New Roman" panose="02020603050405020304" pitchFamily="18" charset="0"/>
                </a:rPr>
                <a:t>Mõju</a:t>
              </a:r>
            </a:p>
            <a:p>
              <a:pPr marL="360363" indent="-268288" hangingPunct="0"/>
              <a:endParaRPr lang="et-EE" sz="800" b="1" dirty="0">
                <a:solidFill>
                  <a:srgbClr val="8D46B8"/>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Elujõuliste vabaühenduste arvu kasv</a:t>
              </a: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Kultuurilise mitmekesisuse edendamine läbi kultuurisündmuste ja -projektide toetamise</a:t>
              </a: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Aktiivse ja </a:t>
              </a:r>
              <a:r>
                <a:rPr lang="et-EE" sz="1550" dirty="0">
                  <a:solidFill>
                    <a:srgbClr val="9E61C3"/>
                  </a:solidFill>
                  <a:latin typeface="Times New Roman" panose="02020603050405020304" pitchFamily="18" charset="0"/>
                  <a:cs typeface="Times New Roman" panose="02020603050405020304" pitchFamily="18" charset="0"/>
                </a:rPr>
                <a:t>tervisliku</a:t>
              </a:r>
              <a:r>
                <a:rPr lang="et-EE" sz="1550" dirty="0">
                  <a:solidFill>
                    <a:srgbClr val="8D46B8"/>
                  </a:solidFill>
                  <a:latin typeface="Times New Roman" panose="02020603050405020304" pitchFamily="18" charset="0"/>
                  <a:cs typeface="Times New Roman" panose="02020603050405020304" pitchFamily="18" charset="0"/>
                </a:rPr>
                <a:t> elustiili edendamine läbi spordirajatiste laienemise ja terviseradade loomise</a:t>
              </a: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Kogukonnaühenduste aktiivsuse ja toimimise paranemine</a:t>
              </a: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Vabatahtliku tegevuse ja kodanikuaktiivsuse edendamine, mis suurendab kogukonna kaasatust ja ühtekuuluvust</a:t>
              </a: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Elanike rahulolu kasv </a:t>
              </a: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Valla maine kasv</a:t>
              </a:r>
            </a:p>
            <a:p>
              <a:pPr marL="360363" indent="-269875" hangingPunct="0">
                <a:buSzPct val="100000"/>
                <a:buFont typeface="Arial" charset="0"/>
                <a:buChar char="•"/>
              </a:pPr>
              <a:r>
                <a:rPr lang="et-EE" sz="1550" dirty="0">
                  <a:solidFill>
                    <a:srgbClr val="8D46B8"/>
                  </a:solidFill>
                  <a:latin typeface="Times New Roman" panose="02020603050405020304" pitchFamily="18" charset="0"/>
                  <a:cs typeface="Times New Roman" panose="02020603050405020304" pitchFamily="18" charset="0"/>
                </a:rPr>
                <a:t>Vanemaealiste digipädevuse ja -oskuste paranemine</a:t>
              </a:r>
            </a:p>
            <a:p>
              <a:pPr marL="360363" indent="-269875" hangingPunct="0">
                <a:buSzPct val="100000"/>
                <a:buFont typeface="Arial" charset="0"/>
                <a:buChar char="•"/>
              </a:pPr>
              <a:endParaRPr lang="et-EE" sz="1700" dirty="0">
                <a:solidFill>
                  <a:srgbClr val="9E61C3"/>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endParaRPr lang="et-EE" sz="1700" dirty="0">
                <a:solidFill>
                  <a:srgbClr val="9E61C3"/>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55600" y="264082"/>
            <a:ext cx="9009063" cy="549275"/>
          </a:xfrm>
        </p:spPr>
        <p:txBody>
          <a:bodyPr/>
          <a:lstStyle/>
          <a:p>
            <a:pPr defTabSz="795338" eaLnBrk="1" hangingPunct="1"/>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7.  Kultuur, sport ja vaba aeg</a:t>
            </a:r>
            <a:endParaRPr lang="et-EE" sz="3500" b="1"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16</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3" name="TextBox 2">
            <a:extLst>
              <a:ext uri="{FF2B5EF4-FFF2-40B4-BE49-F238E27FC236}">
                <a16:creationId xmlns:a16="http://schemas.microsoft.com/office/drawing/2014/main" id="{3955A0FF-6218-E095-B891-F01155B465DB}"/>
              </a:ext>
            </a:extLst>
          </p:cNvPr>
          <p:cNvSpPr txBox="1"/>
          <p:nvPr/>
        </p:nvSpPr>
        <p:spPr>
          <a:xfrm>
            <a:off x="59046" y="1253390"/>
            <a:ext cx="6062354" cy="480131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800100" lvl="1" indent="-528638" algn="just">
              <a:spcAft>
                <a:spcPts val="0"/>
              </a:spcAft>
              <a:tabLst>
                <a:tab pos="2333625" algn="l"/>
              </a:tabLs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a:t>
            </a:r>
            <a:r>
              <a:rPr lang="et-EE" sz="1700" dirty="0">
                <a:solidFill>
                  <a:srgbClr val="8D46B8"/>
                </a:solidFill>
                <a:latin typeface="Times New Roman" panose="02020603050405020304" pitchFamily="18" charset="0"/>
                <a:ea typeface="Calibri" panose="020F0502020204030204" pitchFamily="34" charset="0"/>
                <a:cs typeface="Times New Roman" panose="02020603050405020304" pitchFamily="18" charset="0"/>
              </a:rPr>
              <a:t>	</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Kultuuri koostöövõrgustiku loomine</a:t>
            </a:r>
          </a:p>
          <a:p>
            <a:pPr marL="80010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7.2</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Kultuuristrateegia loomine</a:t>
            </a:r>
          </a:p>
          <a:p>
            <a:pPr marL="800100" lvl="1" indent="-528638" algn="just">
              <a:spcAft>
                <a:spcPts val="0"/>
              </a:spcAft>
            </a:pPr>
            <a:r>
              <a:rPr lang="en-US" sz="1700" dirty="0">
                <a:solidFill>
                  <a:srgbClr val="8D46B8"/>
                </a:solidFill>
                <a:latin typeface="Times New Roman" panose="02020603050405020304" pitchFamily="18" charset="0"/>
                <a:ea typeface="Calibri" panose="020F0502020204030204" pitchFamily="34" charset="0"/>
                <a:cs typeface="Times New Roman" panose="02020603050405020304" pitchFamily="18" charset="0"/>
              </a:rPr>
              <a:t>7.3</a:t>
            </a:r>
            <a:r>
              <a:rPr lang="et-EE" sz="1700" dirty="0">
                <a:solidFill>
                  <a:srgbClr val="8D46B8"/>
                </a:solidFill>
                <a:latin typeface="Times New Roman" panose="02020603050405020304" pitchFamily="18" charset="0"/>
                <a:ea typeface="Calibri" panose="020F0502020204030204" pitchFamily="34" charset="0"/>
                <a:cs typeface="Times New Roman" panose="02020603050405020304" pitchFamily="18" charset="0"/>
              </a:rPr>
              <a:t>	</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Kultuuritegevuste süsteemne arendamine</a:t>
            </a:r>
          </a:p>
          <a:p>
            <a:pPr marL="80010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7.4</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Kultuuri- ja noortekeskuse loomine</a:t>
            </a:r>
          </a:p>
          <a:p>
            <a:pPr marL="80010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7.5</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a:t>
            </a:r>
            <a:r>
              <a:rPr lang="et-EE" sz="1700" dirty="0" err="1">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Multifunktsionaalsuse</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arendamine ja sünergia loomine kultuurikeskuses </a:t>
            </a:r>
          </a:p>
          <a:p>
            <a:pPr marL="800100" lvl="1" indent="-528638" algn="just">
              <a:spcAft>
                <a:spcPts val="0"/>
              </a:spcAft>
            </a:pPr>
            <a:r>
              <a:rPr lang="en-US" sz="1700" dirty="0">
                <a:solidFill>
                  <a:srgbClr val="8D46B8"/>
                </a:solidFill>
                <a:latin typeface="Times New Roman" panose="02020603050405020304" pitchFamily="18" charset="0"/>
                <a:ea typeface="Calibri" panose="020F0502020204030204" pitchFamily="34" charset="0"/>
                <a:cs typeface="Times New Roman" panose="02020603050405020304" pitchFamily="18" charset="0"/>
              </a:rPr>
              <a:t>7</a:t>
            </a: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.6</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Loomemajanduse toetamine</a:t>
            </a:r>
          </a:p>
          <a:p>
            <a:pPr marL="80010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7.7</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Valla mainet, loodus- ja kultuuripärandit väärtustavate tegevuste toetamine ja huvigruppide kaasamine</a:t>
            </a:r>
          </a:p>
          <a:p>
            <a:pPr marL="80010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7.8</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Pärimus- ja rahvuskultuuri väärtuste hoidmine ja arendamine</a:t>
            </a:r>
          </a:p>
          <a:p>
            <a:pPr marL="80010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7.9 </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Valla omanduses olevate ajaloo-, pärandkultuuri- ja loodusobjektide korrastamine sh Vilivalla kabel ja Padise kloostriaia rajamine ning Paldiski kindluse bastionide, muulide ja vallikraavi alade arendamine mitmefunktsiooniliseks turismi, vabaaja ja liikumise objektideks</a:t>
            </a:r>
          </a:p>
          <a:p>
            <a:pPr marL="80010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7.10</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Täiskasvanuhariduse platvormi loomine ja käivitamine </a:t>
            </a:r>
          </a:p>
        </p:txBody>
      </p:sp>
    </p:spTree>
    <p:extLst>
      <p:ext uri="{BB962C8B-B14F-4D97-AF65-F5344CB8AC3E}">
        <p14:creationId xmlns:p14="http://schemas.microsoft.com/office/powerpoint/2010/main" val="2747611075"/>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8D46B8"/>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40153" y="1057608"/>
            <a:ext cx="9425693" cy="5309146"/>
            <a:chOff x="2160" y="-49344"/>
            <a:chExt cx="6467177" cy="4853940"/>
          </a:xfrm>
        </p:grpSpPr>
        <p:sp>
          <p:nvSpPr>
            <p:cNvPr id="29704" name="Rounded Rectangle"/>
            <p:cNvSpPr>
              <a:spLocks noChangeArrowheads="1"/>
            </p:cNvSpPr>
            <p:nvPr/>
          </p:nvSpPr>
          <p:spPr bwMode="auto">
            <a:xfrm>
              <a:off x="2160" y="-49344"/>
              <a:ext cx="6467177" cy="4853940"/>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60987" y="2261121"/>
              <a:ext cx="6183723" cy="346681"/>
            </a:xfrm>
            <a:prstGeom prst="rect">
              <a:avLst/>
            </a:prstGeom>
            <a:noFill/>
            <a:ln w="12700">
              <a:noFill/>
              <a:miter lim="400000"/>
              <a:headEnd/>
              <a:tailEnd/>
            </a:ln>
          </p:spPr>
          <p:txBody>
            <a:bodyPr wrap="square" lIns="45718" tIns="45718" rIns="45718" bIns="45718" anchor="ctr">
              <a:spAutoFit/>
            </a:bodyPr>
            <a:lstStyle/>
            <a:p>
              <a:pPr marL="442913" indent="-442913" algn="just" hangingPunct="0"/>
              <a:endParaRPr lang="et-EE" dirty="0">
                <a:solidFill>
                  <a:srgbClr val="8D46B8"/>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55600" y="401638"/>
            <a:ext cx="9009063" cy="549275"/>
          </a:xfrm>
        </p:spPr>
        <p:txBody>
          <a:bodyPr/>
          <a:lstStyle/>
          <a:p>
            <a:pPr defTabSz="795338" eaLnBrk="1" hangingPunct="1"/>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7.</a:t>
            </a:r>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  </a:t>
            </a:r>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Kultuur, sport ja vaba aeg</a:t>
            </a:r>
            <a:endParaRPr lang="et-EE" sz="3500" b="1"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17</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3" name="TextBox 2">
            <a:extLst>
              <a:ext uri="{FF2B5EF4-FFF2-40B4-BE49-F238E27FC236}">
                <a16:creationId xmlns:a16="http://schemas.microsoft.com/office/drawing/2014/main" id="{067FD2E6-9A05-FF78-3E0C-1518DE457380}"/>
              </a:ext>
            </a:extLst>
          </p:cNvPr>
          <p:cNvSpPr txBox="1"/>
          <p:nvPr/>
        </p:nvSpPr>
        <p:spPr>
          <a:xfrm>
            <a:off x="355600" y="1261209"/>
            <a:ext cx="9128606" cy="532453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628650" lvl="1" indent="-528638" algn="just">
              <a:spcAft>
                <a:spcPts val="0"/>
              </a:spcAft>
            </a:pP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7.11	Raamatukogutöö osaline automatiseerimine/avatud raatukogu lahendus sh mobiilse raamatukoguteenuse arendamine</a:t>
            </a:r>
          </a:p>
          <a:p>
            <a:pPr marL="628650" lvl="1" indent="-528638" algn="just">
              <a:spcAft>
                <a:spcPts val="0"/>
              </a:spcAft>
            </a:pPr>
            <a:r>
              <a:rPr lang="en-US"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7.12</a:t>
            </a:r>
            <a:r>
              <a:rPr lang="et-EE" sz="1700" dirty="0">
                <a:solidFill>
                  <a:srgbClr val="8D46B8"/>
                </a:solidFill>
                <a:effectLst/>
                <a:latin typeface="Times New Roman" panose="02020603050405020304" pitchFamily="18" charset="0"/>
                <a:ea typeface="Calibri" panose="020F0502020204030204" pitchFamily="34" charset="0"/>
                <a:cs typeface="Times New Roman" panose="02020603050405020304" pitchFamily="18" charset="0"/>
              </a:rPr>
              <a:t>	Raamatukoguteenuste mitmekesistamine ja kaasajastamine</a:t>
            </a:r>
            <a:endPar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endParaRPr>
          </a:p>
          <a:p>
            <a:pPr marL="628650" lvl="1" indent="-528638" algn="just">
              <a:spcAft>
                <a:spcPts val="0"/>
              </a:spcAft>
            </a:pPr>
            <a:r>
              <a:rPr lang="en-US"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7.13</a:t>
            </a: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	Huvi- ja haridusasutuste ning vabaühendustega koostöös vaba aja tegevuste mitmekesistamine ja algatuste toetamine</a:t>
            </a:r>
          </a:p>
          <a:p>
            <a:pPr marL="628650" lvl="1" indent="-528638" algn="just">
              <a:spcAft>
                <a:spcPts val="0"/>
              </a:spcAft>
            </a:pPr>
            <a:r>
              <a:rPr lang="en-US"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7.14</a:t>
            </a: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	Lääne-Harju Kultuurikeskuse hoonete kaasajastamine </a:t>
            </a:r>
            <a:endParaRPr lang="en-US"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endParaRPr>
          </a:p>
          <a:p>
            <a:pPr marL="628650" lvl="1" indent="-528638" algn="just">
              <a:spcAft>
                <a:spcPts val="0"/>
              </a:spcAft>
            </a:pP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7.15	Vallas tegutsevate vabaühenduste mittetulundustegevuse toetamine</a:t>
            </a:r>
          </a:p>
          <a:p>
            <a:pPr marL="628650" lvl="1" indent="-528638" algn="just">
              <a:spcAft>
                <a:spcPts val="0"/>
              </a:spcAft>
            </a:pP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7.16	Kogukonnamajade loomine valla alevikesse ja küladesse</a:t>
            </a:r>
          </a:p>
          <a:p>
            <a:pPr marL="628650" lvl="1" indent="-528638" algn="just">
              <a:spcAft>
                <a:spcPts val="0"/>
              </a:spcAft>
            </a:pP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7.17	</a:t>
            </a:r>
            <a:r>
              <a:rPr lang="et-EE" sz="1700" dirty="0" err="1">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Mitmefunktsiooniliste</a:t>
            </a: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 objektide arendamine, mis lisaks vaba aja veetmisele kannavad ka kogukondlikku, rekreatsioonilist ja turismialast funktsiooni (kontserdi- ja teatrisaali rajamine Paldiskisse)</a:t>
            </a:r>
          </a:p>
          <a:p>
            <a:pPr marL="628650" lvl="1" indent="-528638" algn="just">
              <a:spcAft>
                <a:spcPts val="0"/>
              </a:spcAft>
            </a:pP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7.18</a:t>
            </a:r>
            <a:r>
              <a:rPr lang="et-EE" sz="1700" dirty="0">
                <a:solidFill>
                  <a:srgbClr val="9E61C3"/>
                </a:solidFill>
                <a:latin typeface="Times New Roman" panose="02020603050405020304" pitchFamily="18" charset="0"/>
                <a:ea typeface="Calibri" panose="020F0502020204030204" pitchFamily="34" charset="0"/>
                <a:cs typeface="Times New Roman" panose="02020603050405020304" pitchFamily="18" charset="0"/>
              </a:rPr>
              <a:t>	</a:t>
            </a: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Kodulähedaste loodus- ja elukeskkonda ning vajadusi arvestavate aktiivset liikumisharrastust võimaldavate omaalgatuslike projektide toetamine sh Keila-Joale miniareena koos välijõusaaliga, Rummu spordihoone renoveerimine soojapidavaks ja energiasäästlikumaks</a:t>
            </a:r>
          </a:p>
          <a:p>
            <a:pPr marL="628650" lvl="1" indent="-528638" algn="just">
              <a:spcAft>
                <a:spcPts val="0"/>
              </a:spcAft>
            </a:pP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7.19	</a:t>
            </a:r>
            <a:r>
              <a:rPr lang="et-EE" sz="1700" dirty="0" err="1">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Mitmefunktsiooniliste</a:t>
            </a: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 mängu-, tegevus-, liikumis- ja vaba aja veetmise rajatiste rajamine, lähtudes kogukondade vajadustest ja valla piirkondlikust tasakaalustatusest </a:t>
            </a:r>
          </a:p>
          <a:p>
            <a:pPr marL="628650" lvl="1" indent="-528638" algn="just">
              <a:spcAft>
                <a:spcPts val="0"/>
              </a:spcAft>
            </a:pPr>
            <a:r>
              <a:rPr lang="et-EE" sz="1700" dirty="0">
                <a:solidFill>
                  <a:srgbClr val="9E61C3"/>
                </a:solidFill>
                <a:latin typeface="Times New Roman" panose="02020603050405020304" pitchFamily="18" charset="0"/>
                <a:ea typeface="Calibri" panose="020F0502020204030204" pitchFamily="34" charset="0"/>
                <a:cs typeface="Times New Roman" panose="02020603050405020304" pitchFamily="18" charset="0"/>
              </a:rPr>
              <a:t>7.20	</a:t>
            </a: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Matka-, õppe- ja terviseradade rajamine ja korrastamine </a:t>
            </a:r>
          </a:p>
          <a:p>
            <a:pPr marL="628650" lvl="1" indent="-528638" algn="just">
              <a:spcAft>
                <a:spcPts val="0"/>
              </a:spcAft>
            </a:pPr>
            <a:r>
              <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rPr>
              <a:t>7.21	Randade ja supluskohtade heakorrastamine, varustamine rannainventariga ja rannaaladele juurdepääsude tagamine </a:t>
            </a:r>
          </a:p>
          <a:p>
            <a:pPr marL="457200" lvl="1" algn="just">
              <a:spcAft>
                <a:spcPts val="600"/>
              </a:spcAft>
            </a:pPr>
            <a:endParaRPr lang="et-EE" sz="1700" dirty="0">
              <a:solidFill>
                <a:srgbClr val="9E61C3"/>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9019770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CC99"/>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1104" y="1029998"/>
            <a:ext cx="8936736" cy="4798003"/>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Lääne-Harju vallas tegeletakse aktiivselt ennetustegevustega, mis aitavad ära hoida vallaelanike sotsiaal- ja terviseprobleeme. Vald soosib tervisedendust kui inimese tervist väärtustava ja soodustava käitumise ja elulaadi kujundamist igas vanuses elanike seas ning tervist toetava elukeskkonna sihipärast arendamist. Vallas toimuvad regulaarsed tervisedenduslikud sündmused ning elanikud on teadlikud tervislikest valikutest ja eluviisidest.</a:t>
            </a:r>
            <a:endParaRPr lang="et-EE" sz="2300" dirty="0">
              <a:solidFill>
                <a:srgbClr val="FFFFFF"/>
              </a:solidFill>
              <a:latin typeface="Times New Roman" panose="02020603050405020304" pitchFamily="18" charset="0"/>
              <a:cs typeface="Times New Roman" panose="02020603050405020304" pitchFamily="18" charset="0"/>
              <a:sym typeface="Calibri"/>
            </a:endParaRPr>
          </a:p>
        </p:txBody>
      </p:sp>
      <p:sp>
        <p:nvSpPr>
          <p:cNvPr id="28675" name="Title 1"/>
          <p:cNvSpPr txBox="1">
            <a:spLocks noGrp="1"/>
          </p:cNvSpPr>
          <p:nvPr>
            <p:ph type="title"/>
          </p:nvPr>
        </p:nvSpPr>
        <p:spPr>
          <a:xfrm>
            <a:off x="456406" y="328467"/>
            <a:ext cx="8539163" cy="549275"/>
          </a:xfrm>
        </p:spPr>
        <p:txBody>
          <a:bodyPr/>
          <a:lstStyle/>
          <a:p>
            <a:pPr defTabSz="749300" eaLnBrk="1" hangingPunct="1"/>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8.</a:t>
            </a:r>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  </a:t>
            </a:r>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Tervis ja turvalisus</a:t>
            </a:r>
            <a:endParaRPr lang="et-EE" sz="3500" b="1"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18</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340456766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CC99"/>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05415" y="950913"/>
            <a:ext cx="6367507" cy="5330144"/>
            <a:chOff x="-1" y="-92511"/>
            <a:chExt cx="6550141" cy="5109509"/>
          </a:xfrm>
        </p:grpSpPr>
        <p:sp>
          <p:nvSpPr>
            <p:cNvPr id="29704" name="Rounded Rectangle"/>
            <p:cNvSpPr>
              <a:spLocks noChangeArrowheads="1"/>
            </p:cNvSpPr>
            <p:nvPr/>
          </p:nvSpPr>
          <p:spPr bwMode="auto">
            <a:xfrm>
              <a:off x="-1" y="-92511"/>
              <a:ext cx="6550141"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54492" y="211587"/>
              <a:ext cx="6039579" cy="2596318"/>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dirty="0">
                  <a:solidFill>
                    <a:srgbClr val="00CC99"/>
                  </a:solidFill>
                  <a:latin typeface="Times New Roman" panose="02020603050405020304" pitchFamily="18" charset="0"/>
                  <a:cs typeface="Times New Roman" panose="02020603050405020304" pitchFamily="18" charset="0"/>
                </a:rPr>
                <a:t>8.1	Valla heaoluprofiili järjepidevuse hoidmine</a:t>
              </a:r>
            </a:p>
            <a:p>
              <a:pPr marL="442913" indent="-442913" algn="just" hangingPunct="0">
                <a:tabLst>
                  <a:tab pos="355600" algn="l"/>
                </a:tabLst>
              </a:pPr>
              <a:r>
                <a:rPr lang="et-EE" sz="1700" dirty="0">
                  <a:solidFill>
                    <a:srgbClr val="00CC99"/>
                  </a:solidFill>
                  <a:latin typeface="Times New Roman" panose="02020603050405020304" pitchFamily="18" charset="0"/>
                  <a:cs typeface="Times New Roman" panose="02020603050405020304" pitchFamily="18" charset="0"/>
                </a:rPr>
                <a:t>8.2	 </a:t>
              </a:r>
              <a:r>
                <a:rPr lang="et-EE" sz="1700" dirty="0" err="1">
                  <a:solidFill>
                    <a:srgbClr val="00CC99"/>
                  </a:solidFill>
                  <a:latin typeface="Times New Roman" panose="02020603050405020304" pitchFamily="18" charset="0"/>
                  <a:cs typeface="Times New Roman" panose="02020603050405020304" pitchFamily="18" charset="0"/>
                </a:rPr>
                <a:t>Tervisedendusega</a:t>
              </a:r>
              <a:r>
                <a:rPr lang="et-EE" sz="1700" dirty="0">
                  <a:solidFill>
                    <a:srgbClr val="00CC99"/>
                  </a:solidFill>
                  <a:latin typeface="Times New Roman" panose="02020603050405020304" pitchFamily="18" charset="0"/>
                  <a:cs typeface="Times New Roman" panose="02020603050405020304" pitchFamily="18" charset="0"/>
                </a:rPr>
                <a:t> seotud algatuste toetamine ja mitmekesistamine</a:t>
              </a:r>
            </a:p>
            <a:p>
              <a:pPr marL="442913" indent="-442913" algn="just" hangingPunct="0"/>
              <a:r>
                <a:rPr lang="et-EE" sz="1700" dirty="0">
                  <a:solidFill>
                    <a:srgbClr val="00CC99"/>
                  </a:solidFill>
                  <a:latin typeface="Times New Roman" panose="02020603050405020304" pitchFamily="18" charset="0"/>
                  <a:cs typeface="Times New Roman" panose="02020603050405020304" pitchFamily="18" charset="0"/>
                </a:rPr>
                <a:t>8.3	Kogukonna- ja valdkonnapõhiste vabaühenduste terviseteadliku tegevuse toetamine</a:t>
              </a:r>
            </a:p>
            <a:p>
              <a:pPr marL="442913" indent="-442913" algn="just" hangingPunct="0"/>
              <a:r>
                <a:rPr lang="et-EE" sz="1700" dirty="0">
                  <a:solidFill>
                    <a:srgbClr val="00CC99"/>
                  </a:solidFill>
                  <a:latin typeface="Times New Roman" panose="02020603050405020304" pitchFamily="18" charset="0"/>
                  <a:cs typeface="Times New Roman" panose="02020603050405020304" pitchFamily="18" charset="0"/>
                </a:rPr>
                <a:t>8.4	Turvalisuse tagamine, turva- ja väljaõppesüsteemide väljaarendamine, vabatahtlike päästjate, abipolitseinike ja naabersektorite toetamine </a:t>
              </a:r>
            </a:p>
            <a:p>
              <a:pPr marL="442913" indent="-442913" algn="just" hangingPunct="0"/>
              <a:r>
                <a:rPr lang="et-EE" sz="1700" dirty="0">
                  <a:solidFill>
                    <a:srgbClr val="00CC99"/>
                  </a:solidFill>
                  <a:latin typeface="Times New Roman" panose="02020603050405020304" pitchFamily="18" charset="0"/>
                  <a:cs typeface="Times New Roman" panose="02020603050405020304" pitchFamily="18" charset="0"/>
                </a:rPr>
                <a:t>8.5	Hoonevälise tulekustutusvee lahenduste arendamine asulates ja lisaks </a:t>
              </a:r>
              <a:r>
                <a:rPr lang="et-EE" sz="1700" dirty="0" err="1">
                  <a:solidFill>
                    <a:srgbClr val="00CC99"/>
                  </a:solidFill>
                  <a:latin typeface="Times New Roman" panose="02020603050405020304" pitchFamily="18" charset="0"/>
                  <a:cs typeface="Times New Roman" panose="02020603050405020304" pitchFamily="18" charset="0"/>
                </a:rPr>
                <a:t>hajaasustuses</a:t>
              </a:r>
              <a:r>
                <a:rPr lang="et-EE" sz="1700" dirty="0">
                  <a:solidFill>
                    <a:srgbClr val="00CC99"/>
                  </a:solidFill>
                  <a:latin typeface="Times New Roman" panose="02020603050405020304" pitchFamily="18" charset="0"/>
                  <a:cs typeface="Times New Roman" panose="02020603050405020304" pitchFamily="18" charset="0"/>
                </a:rPr>
                <a:t> eramute põhiselt</a:t>
              </a:r>
            </a:p>
          </p:txBody>
        </p:sp>
      </p:grpSp>
      <p:grpSp>
        <p:nvGrpSpPr>
          <p:cNvPr id="29699" name="Rounded Rectangle 6"/>
          <p:cNvGrpSpPr>
            <a:grpSpLocks/>
          </p:cNvGrpSpPr>
          <p:nvPr/>
        </p:nvGrpSpPr>
        <p:grpSpPr bwMode="auto">
          <a:xfrm>
            <a:off x="6874135" y="890007"/>
            <a:ext cx="2826449" cy="5330144"/>
            <a:chOff x="-94750" y="-516000"/>
            <a:chExt cx="2079858" cy="5580741"/>
          </a:xfrm>
        </p:grpSpPr>
        <p:sp>
          <p:nvSpPr>
            <p:cNvPr id="29702" name="Rounded Rectangle"/>
            <p:cNvSpPr>
              <a:spLocks noChangeArrowheads="1"/>
            </p:cNvSpPr>
            <p:nvPr/>
          </p:nvSpPr>
          <p:spPr bwMode="auto">
            <a:xfrm>
              <a:off x="-94748" y="-516000"/>
              <a:ext cx="2062907"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94750" y="-274134"/>
              <a:ext cx="2079858" cy="3834731"/>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dirty="0">
                  <a:solidFill>
                    <a:srgbClr val="00CC99"/>
                  </a:solidFill>
                  <a:latin typeface="Times New Roman" panose="02020603050405020304" pitchFamily="18" charset="0"/>
                  <a:cs typeface="Times New Roman" panose="02020603050405020304" pitchFamily="18" charset="0"/>
                </a:rPr>
                <a:t>	</a:t>
              </a:r>
              <a:r>
                <a:rPr lang="et-EE" sz="2000" b="1" dirty="0">
                  <a:solidFill>
                    <a:srgbClr val="00CC99"/>
                  </a:solidFill>
                  <a:latin typeface="Times New Roman" panose="02020603050405020304" pitchFamily="18" charset="0"/>
                  <a:cs typeface="Times New Roman" panose="02020603050405020304" pitchFamily="18" charset="0"/>
                </a:rPr>
                <a:t>Mõju</a:t>
              </a:r>
            </a:p>
            <a:p>
              <a:pPr marL="360363" indent="-268288" hangingPunct="0"/>
              <a:endParaRPr lang="et-EE" sz="800" b="1" dirty="0">
                <a:solidFill>
                  <a:srgbClr val="00CC99"/>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dirty="0">
                  <a:solidFill>
                    <a:srgbClr val="00CC99"/>
                  </a:solidFill>
                  <a:latin typeface="Times New Roman" panose="02020603050405020304" pitchFamily="18" charset="0"/>
                  <a:cs typeface="Times New Roman" panose="02020603050405020304" pitchFamily="18" charset="0"/>
                </a:rPr>
                <a:t>Turvalisuse paranemine</a:t>
              </a:r>
            </a:p>
            <a:p>
              <a:pPr marL="360363" indent="-269875" hangingPunct="0">
                <a:buSzPct val="100000"/>
                <a:buFont typeface="Arial" charset="0"/>
                <a:buChar char="•"/>
              </a:pPr>
              <a:r>
                <a:rPr lang="et-EE" sz="1700" dirty="0">
                  <a:solidFill>
                    <a:srgbClr val="00CC99"/>
                  </a:solidFill>
                  <a:latin typeface="Times New Roman" panose="02020603050405020304" pitchFamily="18" charset="0"/>
                  <a:cs typeface="Times New Roman" panose="02020603050405020304" pitchFamily="18" charset="0"/>
                </a:rPr>
                <a:t>Ennetava tervisedenduse tõhusus</a:t>
              </a:r>
            </a:p>
            <a:p>
              <a:pPr marL="360363" indent="-269875" hangingPunct="0">
                <a:buSzPct val="100000"/>
                <a:buFont typeface="Arial" charset="0"/>
                <a:buChar char="•"/>
              </a:pPr>
              <a:r>
                <a:rPr lang="et-EE" sz="1700" dirty="0">
                  <a:solidFill>
                    <a:srgbClr val="00CC99"/>
                  </a:solidFill>
                  <a:latin typeface="Times New Roman" panose="02020603050405020304" pitchFamily="18" charset="0"/>
                  <a:cs typeface="Times New Roman" panose="02020603050405020304" pitchFamily="18" charset="0"/>
                </a:rPr>
                <a:t>Õnnetusjuhtumite ja kuritegude arvu vähenemine</a:t>
              </a:r>
            </a:p>
            <a:p>
              <a:pPr marL="360363" indent="-269875" hangingPunct="0">
                <a:buSzPct val="100000"/>
                <a:buFont typeface="Arial" charset="0"/>
                <a:buChar char="•"/>
              </a:pPr>
              <a:r>
                <a:rPr lang="et-EE" sz="1700" dirty="0">
                  <a:solidFill>
                    <a:srgbClr val="00CC99"/>
                  </a:solidFill>
                  <a:latin typeface="Times New Roman" panose="02020603050405020304" pitchFamily="18" charset="0"/>
                  <a:cs typeface="Times New Roman" panose="02020603050405020304" pitchFamily="18" charset="0"/>
                </a:rPr>
                <a:t>Elanike tervise näitajate parenemine</a:t>
              </a:r>
            </a:p>
            <a:p>
              <a:pPr marL="360363" indent="-269875" hangingPunct="0">
                <a:buSzPct val="100000"/>
                <a:buFont typeface="Arial" charset="0"/>
                <a:buChar char="•"/>
              </a:pPr>
              <a:r>
                <a:rPr lang="et-EE" sz="1700" dirty="0">
                  <a:solidFill>
                    <a:srgbClr val="00CC99"/>
                  </a:solidFill>
                  <a:latin typeface="Times New Roman" panose="02020603050405020304" pitchFamily="18" charset="0"/>
                  <a:cs typeface="Times New Roman" panose="02020603050405020304" pitchFamily="18" charset="0"/>
                </a:rPr>
                <a:t>Tervisedenduseks suunatud objektide arv</a:t>
              </a:r>
            </a:p>
            <a:p>
              <a:pPr marL="360363" indent="-269875" hangingPunct="0">
                <a:buSzPct val="100000"/>
                <a:buFont typeface="Arial" charset="0"/>
                <a:buChar char="•"/>
              </a:pPr>
              <a:r>
                <a:rPr lang="et-EE" sz="1700" dirty="0">
                  <a:solidFill>
                    <a:srgbClr val="00CC99"/>
                  </a:solidFill>
                  <a:latin typeface="Times New Roman" panose="02020603050405020304" pitchFamily="18" charset="0"/>
                  <a:cs typeface="Times New Roman" panose="02020603050405020304" pitchFamily="18" charset="0"/>
                </a:rPr>
                <a:t>Elanike rahulolu kasv </a:t>
              </a:r>
              <a:endParaRPr lang="et-EE" sz="1700" dirty="0">
                <a:solidFill>
                  <a:srgbClr val="9E61C3"/>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endParaRPr lang="et-EE" sz="1700" dirty="0">
                <a:solidFill>
                  <a:srgbClr val="9E61C3"/>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55600" y="264082"/>
            <a:ext cx="9009063" cy="549275"/>
          </a:xfrm>
        </p:spPr>
        <p:txBody>
          <a:bodyPr/>
          <a:lstStyle/>
          <a:p>
            <a:pPr defTabSz="795338"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8</a:t>
            </a:r>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  </a:t>
            </a:r>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Tervis ja turvalisus</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19</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373471264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479BF"/>
        </a:solidFill>
        <a:effectLst/>
      </p:bgPr>
    </p:bg>
    <p:spTree>
      <p:nvGrpSpPr>
        <p:cNvPr id="1" name=""/>
        <p:cNvGrpSpPr/>
        <p:nvPr/>
      </p:nvGrpSpPr>
      <p:grpSpPr>
        <a:xfrm>
          <a:off x="0" y="0"/>
          <a:ext cx="0" cy="0"/>
          <a:chOff x="0" y="0"/>
          <a:chExt cx="0" cy="0"/>
        </a:xfrm>
      </p:grpSpPr>
      <p:sp>
        <p:nvSpPr>
          <p:cNvPr id="15362" name="Title 1"/>
          <p:cNvSpPr txBox="1">
            <a:spLocks noGrp="1"/>
          </p:cNvSpPr>
          <p:nvPr>
            <p:ph type="title"/>
          </p:nvPr>
        </p:nvSpPr>
        <p:spPr>
          <a:xfrm>
            <a:off x="366713" y="407987"/>
            <a:ext cx="9166225" cy="468313"/>
          </a:xfrm>
        </p:spPr>
        <p:txBody>
          <a:bodyPr/>
          <a:lstStyle/>
          <a:p>
            <a:pPr defTabSz="620713"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Lääne-Harju valla arengukava 2019-2030</a:t>
            </a:r>
          </a:p>
        </p:txBody>
      </p:sp>
      <p:sp>
        <p:nvSpPr>
          <p:cNvPr id="116" name="Content Placeholder 2"/>
          <p:cNvSpPr txBox="1">
            <a:spLocks noGrp="1"/>
          </p:cNvSpPr>
          <p:nvPr>
            <p:ph type="body" idx="1"/>
          </p:nvPr>
        </p:nvSpPr>
        <p:spPr>
          <a:xfrm>
            <a:off x="285751" y="876300"/>
            <a:ext cx="9253538" cy="5735471"/>
          </a:xfrm>
        </p:spPr>
        <p:txBody>
          <a:bodyPr>
            <a:normAutofit fontScale="77500" lnSpcReduction="20000"/>
          </a:bodyPr>
          <a:lstStyle/>
          <a:p>
            <a:pPr marL="0" indent="0" algn="just" eaLnBrk="1" hangingPunct="1">
              <a:lnSpc>
                <a:spcPct val="100000"/>
              </a:lnSpc>
              <a:buFont typeface="Arial" charset="0"/>
              <a:buNone/>
            </a:pPr>
            <a:r>
              <a:rPr lang="et-EE" sz="2000" dirty="0">
                <a:solidFill>
                  <a:schemeClr val="bg1"/>
                </a:solidFill>
                <a:latin typeface="Times New Roman" panose="02020603050405020304" pitchFamily="18" charset="0"/>
                <a:cs typeface="Times New Roman" panose="02020603050405020304" pitchFamily="18" charset="0"/>
              </a:rPr>
              <a:t>Lääne-Harju vald on </a:t>
            </a:r>
            <a:r>
              <a:rPr lang="et-EE" sz="2000" dirty="0" err="1">
                <a:solidFill>
                  <a:schemeClr val="bg1"/>
                </a:solidFill>
                <a:latin typeface="Times New Roman" panose="02020603050405020304" pitchFamily="18" charset="0"/>
                <a:cs typeface="Times New Roman" panose="02020603050405020304" pitchFamily="18" charset="0"/>
              </a:rPr>
              <a:t>Loode-Eestis</a:t>
            </a:r>
            <a:r>
              <a:rPr lang="et-EE" sz="2000" dirty="0">
                <a:solidFill>
                  <a:schemeClr val="bg1"/>
                </a:solidFill>
                <a:latin typeface="Times New Roman" panose="02020603050405020304" pitchFamily="18" charset="0"/>
                <a:cs typeface="Times New Roman" panose="02020603050405020304" pitchFamily="18" charset="0"/>
              </a:rPr>
              <a:t> Harjumaal paiknev pika ja kauni rannajoone, rikkaliku loodus- ja kultuuripärandiga, hea ligipääsetavuse − sadamate, raudtee- ja maanteevõrgustikuga − ning mitmekesiste arengueeldustega, looduslähedane elu-, töö- ja </a:t>
            </a:r>
            <a:r>
              <a:rPr lang="et-EE" sz="2000" dirty="0" err="1">
                <a:solidFill>
                  <a:schemeClr val="bg1"/>
                </a:solidFill>
                <a:latin typeface="Times New Roman" panose="02020603050405020304" pitchFamily="18" charset="0"/>
                <a:cs typeface="Times New Roman" panose="02020603050405020304" pitchFamily="18" charset="0"/>
              </a:rPr>
              <a:t>puhkepiirkond</a:t>
            </a:r>
            <a:r>
              <a:rPr lang="et-EE" sz="2000" dirty="0">
                <a:solidFill>
                  <a:schemeClr val="bg1"/>
                </a:solidFill>
                <a:latin typeface="Times New Roman" panose="02020603050405020304" pitchFamily="18" charset="0"/>
                <a:cs typeface="Times New Roman" panose="02020603050405020304" pitchFamily="18" charset="0"/>
              </a:rPr>
              <a:t>. Siin elavad oma kodukohast hoolivad, rahulolevad ja tegusad inimesed. </a:t>
            </a:r>
          </a:p>
          <a:p>
            <a:pPr marL="0" indent="0" algn="just" eaLnBrk="1" hangingPunct="1">
              <a:lnSpc>
                <a:spcPct val="100000"/>
              </a:lnSpc>
              <a:buFont typeface="Arial" charset="0"/>
              <a:buNone/>
            </a:pPr>
            <a:r>
              <a:rPr lang="et-EE" sz="2000" dirty="0">
                <a:solidFill>
                  <a:schemeClr val="bg1"/>
                </a:solidFill>
                <a:latin typeface="Times New Roman" panose="02020603050405020304" pitchFamily="18" charset="0"/>
                <a:cs typeface="Times New Roman" panose="02020603050405020304" pitchFamily="18" charset="0"/>
              </a:rPr>
              <a:t>Valla arenguvisiooniks on terviklikult, keskkonnahoidlikult ja piirkonniti tasakaalustatult arenev, säästliku ja nutika elukorraldusega heal järjel omavalitsus. Lääne-Harju vallas on kliimaeesmärkidega kooskõlas juhtimine, heakorrastatud ja turvaline elukeskkond, elujõuline ning omaalgatuslik kogukond, kättesaadavad ja vajaduspõhised avalikud teenused, mitmekesised liikumisvõimalused ning tasuvad kodulähedased töökohad. </a:t>
            </a:r>
          </a:p>
          <a:p>
            <a:pPr marL="0" indent="0" algn="just" eaLnBrk="1" hangingPunct="1">
              <a:lnSpc>
                <a:spcPct val="100000"/>
              </a:lnSpc>
              <a:buFont typeface="Arial" charset="0"/>
              <a:buNone/>
            </a:pPr>
            <a:r>
              <a:rPr lang="et-EE" sz="2000" dirty="0">
                <a:solidFill>
                  <a:schemeClr val="bg1"/>
                </a:solidFill>
                <a:latin typeface="Times New Roman" panose="02020603050405020304" pitchFamily="18" charset="0"/>
                <a:cs typeface="Times New Roman" panose="02020603050405020304" pitchFamily="18" charset="0"/>
              </a:rPr>
              <a:t>Lisaks vallaelanike rahulolu tagamisele on tähtis, et Lääne-Harju vald on hea mainega ja ligitõmbav elu-, ettevõtlus- ja külastuskeskkond, mida juhitakse kaasavalt, tõhusalt, uuendusmeelselt ning koostööd väärtustavalt. </a:t>
            </a:r>
          </a:p>
          <a:p>
            <a:pPr marL="0" indent="0" algn="just" eaLnBrk="1" hangingPunct="1">
              <a:lnSpc>
                <a:spcPct val="70000"/>
              </a:lnSpc>
              <a:buFont typeface="Arial" charset="0"/>
              <a:buNone/>
            </a:pPr>
            <a:endParaRPr lang="et-EE" sz="900" dirty="0">
              <a:solidFill>
                <a:schemeClr val="bg1"/>
              </a:solidFill>
              <a:latin typeface="Times New Roman" panose="02020603050405020304" pitchFamily="18" charset="0"/>
              <a:cs typeface="Times New Roman" panose="02020603050405020304" pitchFamily="18" charset="0"/>
            </a:endParaRPr>
          </a:p>
          <a:p>
            <a:pPr marL="0" indent="0" algn="just"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Valla arendamisel keskendutakse järgnevatele valdkondadele:</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1.	Valitsemine</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2.	Haridus</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3.	Elamu- ja kommunaalmajandus</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4.	Keskkond ja kliima</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5.	Liikuvus</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6.	Sotsiaalne kaitse</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7.	Kultuur, sport ja vaba aeg</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8.	Tervis ja turvalisus</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9.	Ligipääsetavus</a:t>
            </a:r>
          </a:p>
          <a:p>
            <a:pPr marL="0" indent="0" defTabSz="363538" eaLnBrk="1" hangingPunct="1">
              <a:lnSpc>
                <a:spcPct val="70000"/>
              </a:lnSpc>
              <a:buFont typeface="Arial" charset="0"/>
              <a:buNone/>
            </a:pPr>
            <a:r>
              <a:rPr lang="et-EE" sz="1900" dirty="0">
                <a:solidFill>
                  <a:schemeClr val="bg1"/>
                </a:solidFill>
                <a:latin typeface="Times New Roman" panose="02020603050405020304" pitchFamily="18" charset="0"/>
                <a:cs typeface="Times New Roman" panose="02020603050405020304" pitchFamily="18" charset="0"/>
              </a:rPr>
              <a:t>10.	Ettevõtluskeskkond</a:t>
            </a:r>
          </a:p>
        </p:txBody>
      </p:sp>
      <p:sp>
        <p:nvSpPr>
          <p:cNvPr id="15364" name="Slide Number Placeholder 5"/>
          <p:cNvSpPr>
            <a:spLocks noGrp="1"/>
          </p:cNvSpPr>
          <p:nvPr>
            <p:ph type="sldNum" sz="quarter" idx="10"/>
          </p:nvPr>
        </p:nvSpPr>
        <p:spPr bwMode="auto">
          <a:xfrm>
            <a:off x="4870767" y="6350166"/>
            <a:ext cx="164465" cy="261606"/>
          </a:xfrm>
          <a:noFill/>
          <a:ln>
            <a:headEnd/>
            <a:tailEnd/>
          </a:ln>
        </p:spPr>
        <p:txBody>
          <a:bodyPr vert="horz" numCol="1" anchorCtr="0" compatLnSpc="1">
            <a:prstTxWarp prst="textNoShape">
              <a:avLst/>
            </a:prstTxWarp>
          </a:bodyPr>
          <a:lstStyle/>
          <a:p>
            <a:pPr algn="ctr" fontAlgn="base">
              <a:spcBef>
                <a:spcPct val="0"/>
              </a:spcBef>
              <a:spcAft>
                <a:spcPct val="0"/>
              </a:spcAft>
            </a:pPr>
            <a:fld id="{0F665CEE-4571-4D69-BDBC-EC2D62B3ABEF}" type="slidenum">
              <a:rPr lang="et-EE" sz="1100"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a:t>
            </a:fld>
            <a:endParaRPr lang="et-EE" sz="1100"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1104" y="1029998"/>
            <a:ext cx="8936736" cy="4798003"/>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Lääne Harju valla avalikus ruumis on erinevate teenuste kasutamine ja kättesaadavus ning elanikkonna kaasamine oluline, eesmärgiga tagada kõikidele vallaelanikele võrdsed võimalused ühiskonnaelust osa võtta. Elukeskkonna ligipääsetavuse parandamine võimaldab kodanikel juurdepääsu nii füüsilisele kui ka infovahetuse- ja e-teenuste keskkondadele, mis omakorda parendab kõikide vallaelanike elukvaliteeti ja igapäeva toimetulekut.</a:t>
            </a:r>
            <a:endParaRPr lang="et-EE" sz="2300" dirty="0">
              <a:solidFill>
                <a:srgbClr val="FFFFFF"/>
              </a:solidFill>
              <a:latin typeface="Times New Roman" panose="02020603050405020304" pitchFamily="18" charset="0"/>
              <a:cs typeface="Times New Roman" panose="02020603050405020304" pitchFamily="18" charset="0"/>
              <a:sym typeface="Calibri"/>
            </a:endParaRPr>
          </a:p>
        </p:txBody>
      </p:sp>
      <p:sp>
        <p:nvSpPr>
          <p:cNvPr id="28675" name="Title 1"/>
          <p:cNvSpPr txBox="1">
            <a:spLocks noGrp="1"/>
          </p:cNvSpPr>
          <p:nvPr>
            <p:ph type="title"/>
          </p:nvPr>
        </p:nvSpPr>
        <p:spPr>
          <a:xfrm>
            <a:off x="456406" y="328467"/>
            <a:ext cx="8539163" cy="549275"/>
          </a:xfrm>
        </p:spPr>
        <p:txBody>
          <a:bodyPr/>
          <a:lstStyle/>
          <a:p>
            <a:pPr defTabSz="749300"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9</a:t>
            </a:r>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a:t>
            </a:r>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  Ligipääsetavus</a:t>
            </a: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20</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2628007166"/>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05414" y="1055386"/>
            <a:ext cx="6459958" cy="5163284"/>
            <a:chOff x="-1" y="-45505"/>
            <a:chExt cx="6747845" cy="5109509"/>
          </a:xfrm>
        </p:grpSpPr>
        <p:sp>
          <p:nvSpPr>
            <p:cNvPr id="29704" name="Rounded Rectangle"/>
            <p:cNvSpPr>
              <a:spLocks noChangeArrowheads="1"/>
            </p:cNvSpPr>
            <p:nvPr/>
          </p:nvSpPr>
          <p:spPr bwMode="auto">
            <a:xfrm>
              <a:off x="-1" y="-45505"/>
              <a:ext cx="6747845"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97703" y="344146"/>
              <a:ext cx="6039579" cy="868023"/>
            </a:xfrm>
            <a:prstGeom prst="rect">
              <a:avLst/>
            </a:prstGeom>
            <a:noFill/>
            <a:ln w="12700">
              <a:noFill/>
              <a:miter lim="400000"/>
              <a:headEnd/>
              <a:tailEnd/>
            </a:ln>
          </p:spPr>
          <p:txBody>
            <a:bodyPr wrap="square" lIns="45718" tIns="45718" rIns="45718" bIns="45718" anchor="ctr">
              <a:spAutoFit/>
            </a:bodyPr>
            <a:lstStyle/>
            <a:p>
              <a:pPr marL="442913" indent="-442913" algn="just" hangingPunct="0"/>
              <a:r>
                <a:rPr lang="et-EE" sz="1700" dirty="0">
                  <a:solidFill>
                    <a:srgbClr val="00B0F0"/>
                  </a:solidFill>
                  <a:latin typeface="Times New Roman" panose="02020603050405020304" pitchFamily="18" charset="0"/>
                  <a:cs typeface="Times New Roman" panose="02020603050405020304" pitchFamily="18" charset="0"/>
                </a:rPr>
                <a:t>9.1	Ligipääsetavuse valdkonna auditeerimine</a:t>
              </a:r>
            </a:p>
            <a:p>
              <a:pPr marL="442913" indent="-442913" algn="just" hangingPunct="0"/>
              <a:r>
                <a:rPr lang="et-EE" sz="1700" dirty="0">
                  <a:solidFill>
                    <a:srgbClr val="00B0F0"/>
                  </a:solidFill>
                  <a:latin typeface="Times New Roman" panose="02020603050405020304" pitchFamily="18" charset="0"/>
                  <a:cs typeface="Times New Roman" panose="02020603050405020304" pitchFamily="18" charset="0"/>
                </a:rPr>
                <a:t>9.2	Valla kodulehe WCAG nõuete vastavusse viimine</a:t>
              </a:r>
            </a:p>
            <a:p>
              <a:pPr marL="442913" indent="-442913" algn="just" hangingPunct="0"/>
              <a:r>
                <a:rPr lang="et-EE" sz="1700" dirty="0">
                  <a:solidFill>
                    <a:srgbClr val="00B0F0"/>
                  </a:solidFill>
                  <a:latin typeface="Times New Roman" panose="02020603050405020304" pitchFamily="18" charset="0"/>
                  <a:cs typeface="Times New Roman" panose="02020603050405020304" pitchFamily="18" charset="0"/>
                </a:rPr>
                <a:t>9.3	</a:t>
              </a:r>
              <a:r>
                <a:rPr lang="en-US" sz="17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KOV ja </a:t>
              </a:r>
              <a:r>
                <a:rPr lang="et-EE" sz="17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hallatavate asutuste töötajate </a:t>
              </a:r>
              <a:r>
                <a:rPr lang="en-US" sz="1700" dirty="0" err="1">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teadlikkuse</a:t>
              </a:r>
              <a:r>
                <a:rPr lang="en-US" sz="1700" dirty="0">
                  <a:solidFill>
                    <a:srgbClr val="00B0F0"/>
                  </a:solidFill>
                  <a:effectLst/>
                  <a:latin typeface="Times New Roman" panose="02020603050405020304" pitchFamily="18" charset="0"/>
                  <a:ea typeface="Calibri" panose="020F0502020204030204" pitchFamily="34" charset="0"/>
                  <a:cs typeface="Times New Roman" panose="02020603050405020304" pitchFamily="18" charset="0"/>
                </a:rPr>
                <a:t> tõstmine </a:t>
              </a:r>
              <a:endParaRPr lang="et-EE" sz="1700" dirty="0">
                <a:solidFill>
                  <a:srgbClr val="00B0F0"/>
                </a:solidFill>
                <a:latin typeface="Times New Roman" panose="02020603050405020304" pitchFamily="18" charset="0"/>
                <a:cs typeface="Times New Roman" panose="02020603050405020304" pitchFamily="18" charset="0"/>
              </a:endParaRPr>
            </a:p>
          </p:txBody>
        </p:sp>
      </p:grpSp>
      <p:grpSp>
        <p:nvGrpSpPr>
          <p:cNvPr id="29699" name="Rounded Rectangle 6"/>
          <p:cNvGrpSpPr>
            <a:grpSpLocks/>
          </p:cNvGrpSpPr>
          <p:nvPr/>
        </p:nvGrpSpPr>
        <p:grpSpPr bwMode="auto">
          <a:xfrm>
            <a:off x="6834263" y="1055386"/>
            <a:ext cx="2843288" cy="5163284"/>
            <a:chOff x="20918" y="-452231"/>
            <a:chExt cx="1947241" cy="5580741"/>
          </a:xfrm>
        </p:grpSpPr>
        <p:sp>
          <p:nvSpPr>
            <p:cNvPr id="29702" name="Rounded Rectangle"/>
            <p:cNvSpPr>
              <a:spLocks noChangeArrowheads="1"/>
            </p:cNvSpPr>
            <p:nvPr/>
          </p:nvSpPr>
          <p:spPr bwMode="auto">
            <a:xfrm>
              <a:off x="34874" y="-452231"/>
              <a:ext cx="1933285"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20918" y="-400889"/>
              <a:ext cx="1947241" cy="2644648"/>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dirty="0">
                  <a:solidFill>
                    <a:srgbClr val="00B0F0"/>
                  </a:solidFill>
                  <a:latin typeface="Times New Roman" panose="02020603050405020304" pitchFamily="18" charset="0"/>
                  <a:cs typeface="Times New Roman" panose="02020603050405020304" pitchFamily="18" charset="0"/>
                </a:rPr>
                <a:t>	</a:t>
              </a:r>
              <a:r>
                <a:rPr lang="et-EE" sz="2000" b="1" dirty="0">
                  <a:solidFill>
                    <a:srgbClr val="00B0F0"/>
                  </a:solidFill>
                  <a:latin typeface="Times New Roman" panose="02020603050405020304" pitchFamily="18" charset="0"/>
                  <a:cs typeface="Times New Roman" panose="02020603050405020304" pitchFamily="18" charset="0"/>
                </a:rPr>
                <a:t>Mõju</a:t>
              </a:r>
            </a:p>
            <a:p>
              <a:pPr marL="360363" indent="-268288" hangingPunct="0"/>
              <a:endParaRPr lang="et-EE" sz="800" b="1" dirty="0">
                <a:solidFill>
                  <a:srgbClr val="00B0F0"/>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dirty="0">
                  <a:solidFill>
                    <a:srgbClr val="00B0F0"/>
                  </a:solidFill>
                  <a:latin typeface="Times New Roman" panose="02020603050405020304" pitchFamily="18" charset="0"/>
                  <a:cs typeface="Times New Roman" panose="02020603050405020304" pitchFamily="18" charset="0"/>
                </a:rPr>
                <a:t>Avalike ruumide </a:t>
              </a:r>
              <a:r>
                <a:rPr lang="en-US" sz="1700" dirty="0">
                  <a:solidFill>
                    <a:srgbClr val="00B0F0"/>
                  </a:solidFill>
                  <a:latin typeface="Times New Roman" panose="02020603050405020304" pitchFamily="18" charset="0"/>
                  <a:cs typeface="Times New Roman" panose="02020603050405020304" pitchFamily="18" charset="0"/>
                </a:rPr>
                <a:t>ja valla kodulehe</a:t>
              </a:r>
              <a:r>
                <a:rPr lang="et-EE" sz="1700" dirty="0">
                  <a:solidFill>
                    <a:srgbClr val="00B0F0"/>
                  </a:solidFill>
                  <a:latin typeface="Times New Roman" panose="02020603050405020304" pitchFamily="18" charset="0"/>
                  <a:cs typeface="Times New Roman" panose="02020603050405020304" pitchFamily="18" charset="0"/>
                </a:rPr>
                <a:t> ligipääsetavuse parandamine, et suurendada </a:t>
              </a:r>
              <a:r>
                <a:rPr lang="en-US" sz="1700" dirty="0">
                  <a:solidFill>
                    <a:srgbClr val="00B0F0"/>
                  </a:solidFill>
                  <a:latin typeface="Times New Roman" panose="02020603050405020304" pitchFamily="18" charset="0"/>
                  <a:cs typeface="Times New Roman" panose="02020603050405020304" pitchFamily="18" charset="0"/>
                </a:rPr>
                <a:t>teenuste kättesaadavust</a:t>
              </a:r>
              <a:endParaRPr lang="en-US" sz="1700" dirty="0">
                <a:solidFill>
                  <a:srgbClr val="9E61C3"/>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n-US" sz="1700" dirty="0">
                  <a:solidFill>
                    <a:srgbClr val="00B0F0"/>
                  </a:solidFill>
                  <a:latin typeface="Times New Roman" panose="02020603050405020304" pitchFamily="18" charset="0"/>
                  <a:cs typeface="Times New Roman" panose="02020603050405020304" pitchFamily="18" charset="0"/>
                </a:rPr>
                <a:t>Teadlikkuse kasv </a:t>
              </a:r>
            </a:p>
            <a:p>
              <a:pPr marL="360363" indent="-269875" hangingPunct="0">
                <a:buSzPct val="100000"/>
                <a:buFont typeface="Arial" charset="0"/>
                <a:buChar char="•"/>
              </a:pPr>
              <a:endParaRPr lang="et-EE" sz="1700" dirty="0">
                <a:solidFill>
                  <a:srgbClr val="00B0F0"/>
                </a:solidFill>
                <a:latin typeface="Times New Roman" panose="02020603050405020304" pitchFamily="18" charset="0"/>
                <a:cs typeface="Times New Roman" panose="02020603050405020304" pitchFamily="18" charset="0"/>
              </a:endParaRPr>
            </a:p>
          </p:txBody>
        </p:sp>
      </p:grpSp>
      <p:sp>
        <p:nvSpPr>
          <p:cNvPr id="29700" name="Title 1"/>
          <p:cNvSpPr txBox="1">
            <a:spLocks noGrp="1"/>
          </p:cNvSpPr>
          <p:nvPr>
            <p:ph type="title"/>
          </p:nvPr>
        </p:nvSpPr>
        <p:spPr>
          <a:xfrm>
            <a:off x="355600" y="264082"/>
            <a:ext cx="9009063" cy="549275"/>
          </a:xfrm>
        </p:spPr>
        <p:txBody>
          <a:bodyPr/>
          <a:lstStyle/>
          <a:p>
            <a:pPr defTabSz="795338"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9</a:t>
            </a:r>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  </a:t>
            </a:r>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Ligipääsetavus</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21</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125022651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190" name="Content Placeholder 2"/>
          <p:cNvSpPr txBox="1">
            <a:spLocks noGrp="1"/>
          </p:cNvSpPr>
          <p:nvPr>
            <p:ph type="body" idx="1"/>
          </p:nvPr>
        </p:nvSpPr>
        <p:spPr>
          <a:xfrm>
            <a:off x="451104" y="1029998"/>
            <a:ext cx="8936736" cy="4798003"/>
          </a:xfrm>
        </p:spPr>
        <p:txBody>
          <a:bodyPr>
            <a:noAutofit/>
          </a:bodyPr>
          <a:lstStyle/>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Lääne-Harju vallas on ligitõmbav ettevõtluskeskkond, kuhu koondub kaasaegne ja kõrget lisandväärtust loov tööstus ja teenusmajandus. Elu- ja looduskeskkonda sobituvad erinevad ettevõtluspiirkonnad ja unikaalsed logistikavõimalused soodustavad ettevõtluse arengut ja tasuvate töökohtade loomist. Valda on oodatud rohetehnoloogiaid arendavad loodussõbralikud ettevõtted.</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Võimalikult paljudel valla elanikel on võimalus töötada vallas tegutsevates ettevõtetes ja seeläbi panustada valla eelarve pikaajalisse ja stabiilsesse kasvu.</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Lääne-Harju vald toetab ettevõtluskeskkonna arengut kiire ja sujuva planeerimistegevuse ja asjaajamisega. </a:t>
            </a:r>
          </a:p>
          <a:p>
            <a:pPr marL="0" indent="0" algn="just" defTabSz="694944" eaLnBrk="1" fontAlgn="auto" hangingPunct="1">
              <a:lnSpc>
                <a:spcPct val="100000"/>
              </a:lnSpc>
              <a:spcBef>
                <a:spcPts val="600"/>
              </a:spcBef>
              <a:spcAft>
                <a:spcPts val="0"/>
              </a:spcAft>
              <a:buSzTx/>
              <a:buFont typeface="Arial"/>
              <a:buNone/>
              <a:defRPr sz="2280">
                <a:solidFill>
                  <a:srgbClr val="FFFFFF"/>
                </a:solidFill>
              </a:defRPr>
            </a:pPr>
            <a:r>
              <a:rPr lang="et-EE" dirty="0">
                <a:solidFill>
                  <a:srgbClr val="FFFFFF"/>
                </a:solidFill>
                <a:latin typeface="Times New Roman" panose="02020603050405020304" pitchFamily="18" charset="0"/>
                <a:cs typeface="Times New Roman" panose="02020603050405020304" pitchFamily="18" charset="0"/>
                <a:sym typeface="Calibri"/>
              </a:rPr>
              <a:t>Vald on ettevõtjatele hinnatud ja usaldusväärne koostööpartner – toetatakse </a:t>
            </a:r>
            <a:r>
              <a:rPr lang="et-EE" dirty="0" err="1">
                <a:solidFill>
                  <a:srgbClr val="FFFFFF"/>
                </a:solidFill>
                <a:latin typeface="Times New Roman" panose="02020603050405020304" pitchFamily="18" charset="0"/>
                <a:cs typeface="Times New Roman" panose="02020603050405020304" pitchFamily="18" charset="0"/>
                <a:sym typeface="Calibri"/>
              </a:rPr>
              <a:t>ühisturundust</a:t>
            </a:r>
            <a:r>
              <a:rPr lang="et-EE" dirty="0">
                <a:solidFill>
                  <a:srgbClr val="FFFFFF"/>
                </a:solidFill>
                <a:latin typeface="Times New Roman" panose="02020603050405020304" pitchFamily="18" charset="0"/>
                <a:cs typeface="Times New Roman" panose="02020603050405020304" pitchFamily="18" charset="0"/>
                <a:sym typeface="Calibri"/>
              </a:rPr>
              <a:t> ning tehakse koostööd valla mainet kujundavate tegevuste läbiviimisel. </a:t>
            </a:r>
          </a:p>
        </p:txBody>
      </p:sp>
      <p:sp>
        <p:nvSpPr>
          <p:cNvPr id="28675" name="Title 1"/>
          <p:cNvSpPr txBox="1">
            <a:spLocks noGrp="1"/>
          </p:cNvSpPr>
          <p:nvPr>
            <p:ph type="title"/>
          </p:nvPr>
        </p:nvSpPr>
        <p:spPr>
          <a:xfrm>
            <a:off x="456406" y="328467"/>
            <a:ext cx="8539163" cy="549275"/>
          </a:xfrm>
        </p:spPr>
        <p:txBody>
          <a:bodyPr/>
          <a:lstStyle/>
          <a:p>
            <a:pPr defTabSz="749300"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10</a:t>
            </a:r>
            <a:r>
              <a:rPr lang="nn-NO" sz="3500" b="1" dirty="0">
                <a:solidFill>
                  <a:srgbClr val="FFFFFF"/>
                </a:solidFill>
                <a:latin typeface="Times New Roman" panose="02020603050405020304" pitchFamily="18" charset="0"/>
                <a:cs typeface="Times New Roman" panose="02020603050405020304" pitchFamily="18" charset="0"/>
                <a:sym typeface="Calibri" pitchFamily="34" charset="0"/>
              </a:rPr>
              <a:t>.</a:t>
            </a:r>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  Ettevõtluskeskkond</a:t>
            </a:r>
          </a:p>
        </p:txBody>
      </p:sp>
      <p:sp>
        <p:nvSpPr>
          <p:cNvPr id="28676" name="Slide Number Placeholder 5"/>
          <p:cNvSpPr>
            <a:spLocks noGrp="1"/>
          </p:cNvSpPr>
          <p:nvPr>
            <p:ph type="sldNum" sz="quarter" idx="10"/>
          </p:nvPr>
        </p:nvSpPr>
        <p:spPr bwMode="auto">
          <a:xfrm>
            <a:off x="4735435" y="6263890"/>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A9298A7C-6AAB-4B46-B14C-ECF67A71286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22</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2185071729"/>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205415" y="1055386"/>
            <a:ext cx="6475084" cy="5824496"/>
            <a:chOff x="-1" y="-92511"/>
            <a:chExt cx="6550141" cy="5763836"/>
          </a:xfrm>
        </p:grpSpPr>
        <p:sp>
          <p:nvSpPr>
            <p:cNvPr id="29704" name="Rounded Rectangle"/>
            <p:cNvSpPr>
              <a:spLocks noChangeArrowheads="1"/>
            </p:cNvSpPr>
            <p:nvPr/>
          </p:nvSpPr>
          <p:spPr bwMode="auto">
            <a:xfrm>
              <a:off x="-1" y="-92511"/>
              <a:ext cx="6550141"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73122" y="112905"/>
              <a:ext cx="6293979" cy="5558420"/>
            </a:xfrm>
            <a:prstGeom prst="rect">
              <a:avLst/>
            </a:prstGeom>
            <a:noFill/>
            <a:ln w="12700">
              <a:noFill/>
              <a:miter lim="400000"/>
              <a:headEnd/>
              <a:tailEnd/>
            </a:ln>
          </p:spPr>
          <p:txBody>
            <a:bodyPr wrap="square" lIns="45718" tIns="45718" rIns="45718" bIns="45718" anchor="ctr">
              <a:spAutoFit/>
            </a:bodyPr>
            <a:lstStyle/>
            <a:p>
              <a:pPr marL="542925" indent="-542925" hangingPunct="0"/>
              <a:r>
                <a:rPr lang="et-EE" sz="1700" dirty="0">
                  <a:solidFill>
                    <a:srgbClr val="C00000"/>
                  </a:solidFill>
                  <a:latin typeface="Times New Roman" panose="02020603050405020304" pitchFamily="18" charset="0"/>
                  <a:cs typeface="Times New Roman" panose="02020603050405020304" pitchFamily="18" charset="0"/>
                </a:rPr>
                <a:t>10.1	Ettevõtluspiirkondade sobitamine elukeskkonnaga tagades huvide tasakaalustatuse planeeringutegevuses</a:t>
              </a:r>
            </a:p>
            <a:p>
              <a:pPr marL="542925" indent="-542925" hangingPunct="0"/>
              <a:r>
                <a:rPr lang="et-EE" sz="1700" dirty="0">
                  <a:solidFill>
                    <a:srgbClr val="C00000"/>
                  </a:solidFill>
                  <a:latin typeface="Times New Roman" panose="02020603050405020304" pitchFamily="18" charset="0"/>
                  <a:cs typeface="Times New Roman" panose="02020603050405020304" pitchFamily="18" charset="0"/>
                </a:rPr>
                <a:t>10.2	Kõrgema lisandväärtusega töökohtade loomine valla territooriumil, sh arvestades regionaalseid eripärasid </a:t>
              </a:r>
            </a:p>
            <a:p>
              <a:pPr marL="542925" indent="-542925" hangingPunct="0"/>
              <a:r>
                <a:rPr lang="et-EE" sz="1700" dirty="0">
                  <a:solidFill>
                    <a:srgbClr val="C00000"/>
                  </a:solidFill>
                  <a:latin typeface="Times New Roman" panose="02020603050405020304" pitchFamily="18" charset="0"/>
                  <a:cs typeface="Times New Roman" panose="02020603050405020304" pitchFamily="18" charset="0"/>
                </a:rPr>
                <a:t>10.3	Investeeringute valda toomise soodustamise meetmete väljatöötamine ja rakendamine </a:t>
              </a:r>
            </a:p>
            <a:p>
              <a:pPr marL="542925" indent="-542925" hangingPunct="0">
                <a:tabLst>
                  <a:tab pos="538163" algn="l"/>
                </a:tabLst>
              </a:pPr>
              <a:r>
                <a:rPr lang="et-EE" sz="1700" dirty="0">
                  <a:solidFill>
                    <a:srgbClr val="C00000"/>
                  </a:solidFill>
                  <a:latin typeface="Times New Roman" panose="02020603050405020304" pitchFamily="18" charset="0"/>
                  <a:cs typeface="Times New Roman" panose="02020603050405020304" pitchFamily="18" charset="0"/>
                </a:rPr>
                <a:t>10.4  Kohaliku omavalitsuse ja piirkonna ettevõtete koostöö arendamine</a:t>
              </a:r>
            </a:p>
            <a:p>
              <a:pPr marL="542925" indent="-542925" hangingPunct="0"/>
              <a:r>
                <a:rPr lang="et-EE" sz="1700" dirty="0">
                  <a:solidFill>
                    <a:srgbClr val="C00000"/>
                  </a:solidFill>
                  <a:latin typeface="Times New Roman" panose="02020603050405020304" pitchFamily="18" charset="0"/>
                  <a:cs typeface="Times New Roman" panose="02020603050405020304" pitchFamily="18" charset="0"/>
                </a:rPr>
                <a:t>10.5  Energiavarustuse arendamine nii tarbimis- kui ka tootmisvõimsuste tagamiseks</a:t>
              </a:r>
              <a:endParaRPr lang="en-US" sz="1700" dirty="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r>
                <a:rPr lang="et-EE" sz="1700" dirty="0">
                  <a:solidFill>
                    <a:srgbClr val="C00000"/>
                  </a:solidFill>
                  <a:latin typeface="Times New Roman" panose="02020603050405020304" pitchFamily="18" charset="0"/>
                  <a:cs typeface="Times New Roman" panose="02020603050405020304" pitchFamily="18" charset="0"/>
                </a:rPr>
                <a:t>10.6  Strateegiliste taristuühenduste arendamine – ringraudtee, valda läbivad maanteed ja raudtee kaubajaam</a:t>
              </a:r>
            </a:p>
            <a:p>
              <a:pPr marL="542925" indent="-542925" hangingPunct="0">
                <a:tabLst>
                  <a:tab pos="452438" algn="l"/>
                  <a:tab pos="538163" algn="l"/>
                </a:tabLst>
              </a:pPr>
              <a:r>
                <a:rPr lang="et-EE" sz="1700" dirty="0">
                  <a:solidFill>
                    <a:srgbClr val="C00000"/>
                  </a:solidFill>
                  <a:latin typeface="Times New Roman" panose="02020603050405020304" pitchFamily="18" charset="0"/>
                  <a:cs typeface="Times New Roman" panose="02020603050405020304" pitchFamily="18" charset="0"/>
                </a:rPr>
                <a:t>10.7	 Rohepöörde rakendamise toetamine ettevõtluses</a:t>
              </a:r>
            </a:p>
            <a:p>
              <a:pPr marL="542925" indent="-542925" algn="just" hangingPunct="0"/>
              <a:r>
                <a:rPr lang="et-EE" sz="1700" dirty="0">
                  <a:solidFill>
                    <a:srgbClr val="C00000"/>
                  </a:solidFill>
                  <a:latin typeface="Times New Roman" panose="02020603050405020304" pitchFamily="18" charset="0"/>
                  <a:cs typeface="Times New Roman" panose="02020603050405020304" pitchFamily="18" charset="0"/>
                </a:rPr>
                <a:t>10.8	Noorte ja laste ettevõtlusalase hariduse toetamine sh ettevõtluseõppe ja ettevõtlikkuse arendamine</a:t>
              </a:r>
            </a:p>
            <a:p>
              <a:pPr marL="542925" indent="-542925" algn="just" hangingPunct="0"/>
              <a:r>
                <a:rPr lang="et-EE" sz="1700" dirty="0">
                  <a:solidFill>
                    <a:srgbClr val="C00000"/>
                  </a:solidFill>
                  <a:latin typeface="Times New Roman" panose="02020603050405020304" pitchFamily="18" charset="0"/>
                  <a:cs typeface="Times New Roman" panose="02020603050405020304" pitchFamily="18" charset="0"/>
                </a:rPr>
                <a:t>10.9	Noortele paremate võimaluste pakkumine osalemaks ettevõtlusega seotud projektides, koolitustel ja praktikal, kaasata noori aktiivsemalt ja julgustada õpilasfirmade loomisel</a:t>
              </a:r>
            </a:p>
            <a:p>
              <a:pPr marL="542925" indent="-542925" algn="just" hangingPunct="0"/>
              <a:endParaRPr lang="et-EE" sz="1700" dirty="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dirty="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dirty="0">
                <a:solidFill>
                  <a:srgbClr val="C00000"/>
                </a:solidFill>
                <a:latin typeface="Times New Roman" panose="02020603050405020304" pitchFamily="18" charset="0"/>
                <a:cs typeface="Times New Roman" panose="02020603050405020304" pitchFamily="18" charset="0"/>
              </a:endParaRPr>
            </a:p>
          </p:txBody>
        </p:sp>
      </p:grpSp>
      <p:grpSp>
        <p:nvGrpSpPr>
          <p:cNvPr id="29699" name="Rounded Rectangle 6"/>
          <p:cNvGrpSpPr>
            <a:grpSpLocks/>
          </p:cNvGrpSpPr>
          <p:nvPr/>
        </p:nvGrpSpPr>
        <p:grpSpPr bwMode="auto">
          <a:xfrm>
            <a:off x="6841105" y="1055385"/>
            <a:ext cx="2847962" cy="5163286"/>
            <a:chOff x="120898" y="-452231"/>
            <a:chExt cx="1854761" cy="5580741"/>
          </a:xfrm>
        </p:grpSpPr>
        <p:sp>
          <p:nvSpPr>
            <p:cNvPr id="29702" name="Rounded Rectangle"/>
            <p:cNvSpPr>
              <a:spLocks noChangeArrowheads="1"/>
            </p:cNvSpPr>
            <p:nvPr/>
          </p:nvSpPr>
          <p:spPr bwMode="auto">
            <a:xfrm>
              <a:off x="128398" y="-452231"/>
              <a:ext cx="1839761" cy="558074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FF0000"/>
                </a:solidFill>
                <a:latin typeface="Calibri" pitchFamily="34" charset="0"/>
              </a:endParaRPr>
            </a:p>
          </p:txBody>
        </p:sp>
        <p:sp>
          <p:nvSpPr>
            <p:cNvPr id="198" name="Mõju…"/>
            <p:cNvSpPr txBox="1"/>
            <p:nvPr/>
          </p:nvSpPr>
          <p:spPr>
            <a:xfrm>
              <a:off x="120898" y="-227869"/>
              <a:ext cx="1854761" cy="4241416"/>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dirty="0">
                  <a:solidFill>
                    <a:srgbClr val="C00000"/>
                  </a:solidFill>
                  <a:latin typeface="Times New Roman" panose="02020603050405020304" pitchFamily="18" charset="0"/>
                  <a:cs typeface="Times New Roman" panose="02020603050405020304" pitchFamily="18" charset="0"/>
                </a:rPr>
                <a:t>	</a:t>
              </a:r>
              <a:r>
                <a:rPr lang="et-EE" sz="2000" b="1" dirty="0">
                  <a:solidFill>
                    <a:srgbClr val="C00000"/>
                  </a:solidFill>
                  <a:latin typeface="Times New Roman" panose="02020603050405020304" pitchFamily="18" charset="0"/>
                  <a:cs typeface="Times New Roman" panose="02020603050405020304" pitchFamily="18" charset="0"/>
                </a:rPr>
                <a:t>Mõju</a:t>
              </a:r>
            </a:p>
            <a:p>
              <a:pPr marL="360363" indent="-268288" hangingPunct="0"/>
              <a:endParaRPr lang="et-EE" sz="800" b="1" dirty="0">
                <a:solidFill>
                  <a:srgbClr val="C00000"/>
                </a:solidFill>
                <a:latin typeface="Times New Roman" panose="02020603050405020304" pitchFamily="18" charset="0"/>
                <a:cs typeface="Times New Roman" panose="02020603050405020304" pitchFamily="18" charset="0"/>
              </a:endParaRPr>
            </a:p>
            <a:p>
              <a:pPr marL="360363" indent="-269875" hangingPunct="0">
                <a:buSzPct val="100000"/>
                <a:buFont typeface="Arial" charset="0"/>
                <a:buChar char="•"/>
              </a:pPr>
              <a:r>
                <a:rPr lang="et-EE" sz="1700" dirty="0">
                  <a:solidFill>
                    <a:srgbClr val="C00000"/>
                  </a:solidFill>
                  <a:latin typeface="Times New Roman" panose="02020603050405020304" pitchFamily="18" charset="0"/>
                  <a:cs typeface="Times New Roman" panose="02020603050405020304" pitchFamily="18" charset="0"/>
                </a:rPr>
                <a:t>Ettevõtete arvu kasv </a:t>
              </a:r>
            </a:p>
            <a:p>
              <a:pPr marL="360363" indent="-269875" hangingPunct="0">
                <a:buSzPct val="100000"/>
                <a:buFont typeface="Arial" charset="0"/>
                <a:buChar char="•"/>
              </a:pPr>
              <a:r>
                <a:rPr lang="et-EE" sz="1700" dirty="0">
                  <a:solidFill>
                    <a:srgbClr val="C00000"/>
                  </a:solidFill>
                  <a:latin typeface="Times New Roman" panose="02020603050405020304" pitchFamily="18" charset="0"/>
                  <a:cs typeface="Times New Roman" panose="02020603050405020304" pitchFamily="18" charset="0"/>
                </a:rPr>
                <a:t>Sotsiaalsete ettevõtete ja vabatahtlike töö kaasamine kohaliku elu edendamisse</a:t>
              </a:r>
            </a:p>
            <a:p>
              <a:pPr marL="360363" indent="-269875" hangingPunct="0">
                <a:buSzPct val="100000"/>
                <a:buFont typeface="Arial" charset="0"/>
                <a:buChar char="•"/>
              </a:pPr>
              <a:r>
                <a:rPr lang="et-EE" sz="1700" dirty="0">
                  <a:solidFill>
                    <a:srgbClr val="C00000"/>
                  </a:solidFill>
                  <a:latin typeface="Times New Roman" panose="02020603050405020304" pitchFamily="18" charset="0"/>
                  <a:cs typeface="Times New Roman" panose="02020603050405020304" pitchFamily="18" charset="0"/>
                </a:rPr>
                <a:t>Valla ettevõtetes töötavate vallaelanike arvu kasv</a:t>
              </a:r>
            </a:p>
            <a:p>
              <a:pPr marL="360363" indent="-269875" hangingPunct="0">
                <a:buSzPct val="100000"/>
                <a:buFont typeface="Arial" charset="0"/>
                <a:buChar char="•"/>
              </a:pPr>
              <a:r>
                <a:rPr lang="et-EE" sz="1700" dirty="0">
                  <a:solidFill>
                    <a:srgbClr val="C00000"/>
                  </a:solidFill>
                  <a:latin typeface="Times New Roman" panose="02020603050405020304" pitchFamily="18" charset="0"/>
                  <a:cs typeface="Times New Roman" panose="02020603050405020304" pitchFamily="18" charset="0"/>
                </a:rPr>
                <a:t>Valla ettevõtjate rahulolu kasv</a:t>
              </a:r>
            </a:p>
            <a:p>
              <a:pPr marL="360363" indent="-269875" hangingPunct="0">
                <a:buSzPct val="100000"/>
                <a:buFont typeface="Arial" charset="0"/>
                <a:buChar char="•"/>
              </a:pPr>
              <a:r>
                <a:rPr lang="et-EE" sz="1700" dirty="0">
                  <a:solidFill>
                    <a:srgbClr val="C00000"/>
                  </a:solidFill>
                  <a:latin typeface="Times New Roman" panose="02020603050405020304" pitchFamily="18" charset="0"/>
                  <a:cs typeface="Times New Roman" panose="02020603050405020304" pitchFamily="18" charset="0"/>
                </a:rPr>
                <a:t>Tehnoloogia ja innovatsiooni edendamine piirkonnas</a:t>
              </a:r>
            </a:p>
            <a:p>
              <a:pPr marL="360363" indent="-269875" hangingPunct="0">
                <a:buSzPct val="100000"/>
                <a:buFont typeface="Arial" charset="0"/>
                <a:buChar char="•"/>
              </a:pPr>
              <a:r>
                <a:rPr lang="et-EE" sz="1700" dirty="0">
                  <a:solidFill>
                    <a:srgbClr val="C00000"/>
                  </a:solidFill>
                  <a:latin typeface="Times New Roman" panose="02020603050405020304" pitchFamily="18" charset="0"/>
                  <a:cs typeface="Times New Roman" panose="02020603050405020304" pitchFamily="18" charset="0"/>
                </a:rPr>
                <a:t>Piirkondliku turismi tõus</a:t>
              </a:r>
            </a:p>
            <a:p>
              <a:pPr marL="360363" indent="-269875" hangingPunct="0">
                <a:buSzPct val="100000"/>
                <a:buFont typeface="Arial" charset="0"/>
                <a:buChar char="•"/>
              </a:pPr>
              <a:r>
                <a:rPr lang="et-EE" sz="1700" dirty="0">
                  <a:solidFill>
                    <a:srgbClr val="C00000"/>
                  </a:solidFill>
                  <a:latin typeface="Times New Roman" panose="02020603050405020304" pitchFamily="18" charset="0"/>
                  <a:cs typeface="Times New Roman" panose="02020603050405020304" pitchFamily="18" charset="0"/>
                </a:rPr>
                <a:t>Elanike rahulolu tõus</a:t>
              </a:r>
            </a:p>
          </p:txBody>
        </p:sp>
      </p:grpSp>
      <p:sp>
        <p:nvSpPr>
          <p:cNvPr id="29700" name="Title 1"/>
          <p:cNvSpPr txBox="1">
            <a:spLocks noGrp="1"/>
          </p:cNvSpPr>
          <p:nvPr>
            <p:ph type="title"/>
          </p:nvPr>
        </p:nvSpPr>
        <p:spPr>
          <a:xfrm>
            <a:off x="355600" y="264082"/>
            <a:ext cx="9009063" cy="549275"/>
          </a:xfrm>
        </p:spPr>
        <p:txBody>
          <a:bodyPr/>
          <a:lstStyle/>
          <a:p>
            <a:pPr defTabSz="795338"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10.  Ettevõtluskeskkond</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23</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1646319019"/>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grpSp>
        <p:nvGrpSpPr>
          <p:cNvPr id="29698" name="Rounded Rectangle 5"/>
          <p:cNvGrpSpPr>
            <a:grpSpLocks/>
          </p:cNvGrpSpPr>
          <p:nvPr/>
        </p:nvGrpSpPr>
        <p:grpSpPr bwMode="auto">
          <a:xfrm>
            <a:off x="81579" y="838596"/>
            <a:ext cx="9513181" cy="5373347"/>
            <a:chOff x="23300" y="-300387"/>
            <a:chExt cx="6550141" cy="5317385"/>
          </a:xfrm>
        </p:grpSpPr>
        <p:sp>
          <p:nvSpPr>
            <p:cNvPr id="29704" name="Rounded Rectangle"/>
            <p:cNvSpPr>
              <a:spLocks noChangeArrowheads="1"/>
            </p:cNvSpPr>
            <p:nvPr/>
          </p:nvSpPr>
          <p:spPr bwMode="auto">
            <a:xfrm>
              <a:off x="23300" y="-92511"/>
              <a:ext cx="6550141" cy="5109509"/>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sz="1400" b="1">
                <a:solidFill>
                  <a:srgbClr val="FF0000"/>
                </a:solidFill>
                <a:latin typeface="Calibri" pitchFamily="34" charset="0"/>
              </a:endParaRPr>
            </a:p>
          </p:txBody>
        </p:sp>
        <p:sp>
          <p:nvSpPr>
            <p:cNvPr id="29705" name="6.1 Sotsiaaleluruumide võrgustiku ja mahu optimeerimine vajadustele vastavaks…"/>
            <p:cNvSpPr txBox="1">
              <a:spLocks noChangeArrowheads="1"/>
            </p:cNvSpPr>
            <p:nvPr/>
          </p:nvSpPr>
          <p:spPr bwMode="auto">
            <a:xfrm>
              <a:off x="188767" y="-300387"/>
              <a:ext cx="6128121" cy="2969564"/>
            </a:xfrm>
            <a:prstGeom prst="rect">
              <a:avLst/>
            </a:prstGeom>
            <a:noFill/>
            <a:ln w="12700">
              <a:noFill/>
              <a:miter lim="400000"/>
              <a:headEnd/>
              <a:tailEnd/>
            </a:ln>
          </p:spPr>
          <p:txBody>
            <a:bodyPr wrap="square" lIns="45718" tIns="45718" rIns="45718" bIns="45718" anchor="ctr">
              <a:spAutoFit/>
            </a:bodyPr>
            <a:lstStyle/>
            <a:p>
              <a:pPr marL="542925" indent="-542925" algn="just" hangingPunct="0"/>
              <a:r>
                <a:rPr lang="et-EE" sz="1700" dirty="0">
                  <a:solidFill>
                    <a:srgbClr val="C00000"/>
                  </a:solidFill>
                  <a:latin typeface="Times New Roman" panose="02020603050405020304" pitchFamily="18" charset="0"/>
                  <a:cs typeface="Times New Roman" panose="02020603050405020304" pitchFamily="18" charset="0"/>
                </a:rPr>
                <a:t>10.10  Ettevõtlike koolide ja lasteaedade toetamine</a:t>
              </a:r>
            </a:p>
            <a:p>
              <a:pPr marL="622300" indent="-622300" algn="just" hangingPunct="0"/>
              <a:r>
                <a:rPr lang="et-EE" sz="1700" dirty="0">
                  <a:solidFill>
                    <a:srgbClr val="C00000"/>
                  </a:solidFill>
                  <a:latin typeface="Times New Roman" panose="02020603050405020304" pitchFamily="18" charset="0"/>
                  <a:cs typeface="Times New Roman" panose="02020603050405020304" pitchFamily="18" charset="0"/>
                </a:rPr>
                <a:t>10.11	Sotsiaalselt vastutustundlike ja kogukondadega koostööd tegevate ettevõtjate tunnustamine</a:t>
              </a:r>
            </a:p>
            <a:p>
              <a:pPr marL="622300" indent="-622300" algn="just" hangingPunct="0"/>
              <a:r>
                <a:rPr lang="et-EE" sz="1700" dirty="0">
                  <a:solidFill>
                    <a:srgbClr val="C00000"/>
                  </a:solidFill>
                  <a:latin typeface="Times New Roman" panose="02020603050405020304" pitchFamily="18" charset="0"/>
                  <a:cs typeface="Times New Roman" panose="02020603050405020304" pitchFamily="18" charset="0"/>
                </a:rPr>
                <a:t>10.12	Turismi- ja külastuskeskkonna ning turismisektoriga koostöö  arendamine</a:t>
              </a:r>
            </a:p>
            <a:p>
              <a:pPr marL="622300" indent="-622300" algn="just" hangingPunct="0"/>
              <a:r>
                <a:rPr lang="et-EE" sz="1700" dirty="0">
                  <a:solidFill>
                    <a:srgbClr val="C00000"/>
                  </a:solidFill>
                  <a:latin typeface="Times New Roman" panose="02020603050405020304" pitchFamily="18" charset="0"/>
                  <a:cs typeface="Times New Roman" panose="02020603050405020304" pitchFamily="18" charset="0"/>
                </a:rPr>
                <a:t>10.13	Taristuühenduste ehitamine või rekonstrueerimine ettevõtetele ja tööstusaladele</a:t>
              </a:r>
            </a:p>
            <a:p>
              <a:pPr marL="622300" indent="-622300" algn="just" hangingPunct="0"/>
              <a:r>
                <a:rPr lang="et-EE" sz="1700" dirty="0">
                  <a:solidFill>
                    <a:srgbClr val="C00000"/>
                  </a:solidFill>
                  <a:latin typeface="Times New Roman" panose="02020603050405020304" pitchFamily="18" charset="0"/>
                  <a:cs typeface="Times New Roman" panose="02020603050405020304" pitchFamily="18" charset="0"/>
                </a:rPr>
                <a:t>10.14 	Koostöö edendamine ettevõtjate ja ettevõtjate ühendustega</a:t>
              </a:r>
            </a:p>
            <a:p>
              <a:pPr marL="622300" indent="-622300" algn="just" hangingPunct="0"/>
              <a:endParaRPr lang="et-EE" sz="1700" dirty="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dirty="0">
                <a:solidFill>
                  <a:srgbClr val="C00000"/>
                </a:solidFill>
                <a:latin typeface="Times New Roman" panose="02020603050405020304" pitchFamily="18" charset="0"/>
                <a:cs typeface="Times New Roman" panose="02020603050405020304" pitchFamily="18" charset="0"/>
              </a:endParaRPr>
            </a:p>
            <a:p>
              <a:pPr marL="542925" indent="-542925" hangingPunct="0">
                <a:tabLst>
                  <a:tab pos="452438" algn="l"/>
                  <a:tab pos="538163" algn="l"/>
                </a:tabLst>
              </a:pPr>
              <a:endParaRPr lang="et-EE" dirty="0">
                <a:solidFill>
                  <a:srgbClr val="C00000"/>
                </a:solidFill>
                <a:latin typeface="Times New Roman" panose="02020603050405020304" pitchFamily="18" charset="0"/>
                <a:cs typeface="Times New Roman" panose="02020603050405020304" pitchFamily="18" charset="0"/>
              </a:endParaRPr>
            </a:p>
          </p:txBody>
        </p:sp>
      </p:grpSp>
      <p:sp>
        <p:nvSpPr>
          <p:cNvPr id="198" name="Mõju…"/>
          <p:cNvSpPr txBox="1"/>
          <p:nvPr/>
        </p:nvSpPr>
        <p:spPr bwMode="auto">
          <a:xfrm>
            <a:off x="6852621" y="1720841"/>
            <a:ext cx="2847964" cy="338550"/>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60363" indent="-268288" hangingPunct="0"/>
            <a:r>
              <a:rPr lang="et-EE" sz="1600" b="1" dirty="0">
                <a:solidFill>
                  <a:srgbClr val="C00000"/>
                </a:solidFill>
                <a:latin typeface="Times New Roman" panose="02020603050405020304" pitchFamily="18" charset="0"/>
                <a:cs typeface="Times New Roman" panose="02020603050405020304" pitchFamily="18" charset="0"/>
              </a:rPr>
              <a:t>	</a:t>
            </a:r>
            <a:endParaRPr lang="et-EE" sz="1700" dirty="0">
              <a:solidFill>
                <a:srgbClr val="C00000"/>
              </a:solidFill>
              <a:latin typeface="Times New Roman" panose="02020603050405020304" pitchFamily="18" charset="0"/>
              <a:cs typeface="Times New Roman" panose="02020603050405020304" pitchFamily="18" charset="0"/>
            </a:endParaRPr>
          </a:p>
        </p:txBody>
      </p:sp>
      <p:sp>
        <p:nvSpPr>
          <p:cNvPr id="29700" name="Title 1"/>
          <p:cNvSpPr txBox="1">
            <a:spLocks noGrp="1"/>
          </p:cNvSpPr>
          <p:nvPr>
            <p:ph type="title"/>
          </p:nvPr>
        </p:nvSpPr>
        <p:spPr>
          <a:xfrm>
            <a:off x="355600" y="264082"/>
            <a:ext cx="9009063" cy="549275"/>
          </a:xfrm>
        </p:spPr>
        <p:txBody>
          <a:bodyPr/>
          <a:lstStyle/>
          <a:p>
            <a:pPr defTabSz="795338"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10.  Ettevõtluskeskkond</a:t>
            </a:r>
          </a:p>
        </p:txBody>
      </p:sp>
      <p:sp>
        <p:nvSpPr>
          <p:cNvPr id="29701" name="Slide Number Placeholder 5"/>
          <p:cNvSpPr>
            <a:spLocks noGrp="1"/>
          </p:cNvSpPr>
          <p:nvPr>
            <p:ph type="sldNum" sz="quarter" idx="10"/>
          </p:nvPr>
        </p:nvSpPr>
        <p:spPr bwMode="auto">
          <a:xfrm>
            <a:off x="4648917" y="6447247"/>
            <a:ext cx="246217" cy="276995"/>
          </a:xfrm>
          <a:noFill/>
          <a:ln>
            <a:headEnd/>
            <a:tailEnd/>
          </a:ln>
        </p:spPr>
        <p:txBody>
          <a:bodyPr vert="horz" numCol="1" anchorCtr="0" compatLnSpc="1">
            <a:prstTxWarp prst="textNoShape">
              <a:avLst/>
            </a:prstTxWarp>
          </a:bodyPr>
          <a:lstStyle/>
          <a:p>
            <a:pPr algn="ctr" fontAlgn="base">
              <a:spcBef>
                <a:spcPct val="0"/>
              </a:spcBef>
              <a:spcAft>
                <a:spcPct val="0"/>
              </a:spcAft>
            </a:pPr>
            <a:fld id="{39CC98BD-9601-4846-9F7C-620D8414DEA7}"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24</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968496041"/>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9"/>
          <p:cNvSpPr txBox="1">
            <a:spLocks noChangeArrowheads="1"/>
          </p:cNvSpPr>
          <p:nvPr/>
        </p:nvSpPr>
        <p:spPr bwMode="auto">
          <a:xfrm>
            <a:off x="467158" y="719282"/>
            <a:ext cx="9105900" cy="1754322"/>
          </a:xfrm>
          <a:prstGeom prst="rect">
            <a:avLst/>
          </a:prstGeom>
          <a:noFill/>
          <a:ln w="12700">
            <a:noFill/>
            <a:miter lim="400000"/>
            <a:headEnd/>
            <a:tailEnd/>
          </a:ln>
        </p:spPr>
        <p:txBody>
          <a:bodyPr lIns="45718" tIns="45718" rIns="45718" bIns="45718">
            <a:spAutoFit/>
          </a:bodyPr>
          <a:lstStyle/>
          <a:p>
            <a:pPr marL="442913" indent="-442913" hangingPunct="0">
              <a:spcBef>
                <a:spcPts val="800"/>
              </a:spcBef>
            </a:pPr>
            <a:r>
              <a:rPr lang="et-EE" b="1" dirty="0">
                <a:solidFill>
                  <a:schemeClr val="tx1"/>
                </a:solidFill>
                <a:latin typeface="Times New Roman" panose="02020603050405020304" pitchFamily="18" charset="0"/>
                <a:cs typeface="Times New Roman" panose="02020603050405020304" pitchFamily="18" charset="0"/>
              </a:rPr>
              <a:t>Lisad:</a:t>
            </a:r>
          </a:p>
          <a:p>
            <a:pPr marL="442913" indent="-442913" hangingPunct="0"/>
            <a:endParaRPr lang="et-EE" b="1" dirty="0">
              <a:solidFill>
                <a:schemeClr val="tx1"/>
              </a:solidFill>
              <a:latin typeface="Times New Roman" panose="02020603050405020304" pitchFamily="18" charset="0"/>
              <a:cs typeface="Times New Roman" panose="02020603050405020304" pitchFamily="18" charset="0"/>
            </a:endParaRPr>
          </a:p>
          <a:p>
            <a:pPr marL="442913" indent="-442913" hangingPunct="0"/>
            <a:r>
              <a:rPr lang="et-EE" dirty="0">
                <a:solidFill>
                  <a:schemeClr val="tx1"/>
                </a:solidFill>
                <a:latin typeface="Times New Roman" panose="02020603050405020304" pitchFamily="18" charset="0"/>
                <a:cs typeface="Times New Roman" panose="02020603050405020304" pitchFamily="18" charset="0"/>
              </a:rPr>
              <a:t>Lisa 1. Lääne-Harju valla hetkeolukorra analüüs ja vajadused tegevusvaldkondade lõikes</a:t>
            </a:r>
          </a:p>
          <a:p>
            <a:pPr marL="442913" indent="-442913" hangingPunct="0"/>
            <a:r>
              <a:rPr lang="et-EE" dirty="0">
                <a:solidFill>
                  <a:schemeClr val="tx1"/>
                </a:solidFill>
                <a:latin typeface="Times New Roman" panose="02020603050405020304" pitchFamily="18" charset="0"/>
                <a:cs typeface="Times New Roman" panose="02020603050405020304" pitchFamily="18" charset="0"/>
              </a:rPr>
              <a:t>Lisa 2. Lääne-Harju valla asustus ja rahvastik</a:t>
            </a:r>
          </a:p>
          <a:p>
            <a:pPr marL="442913" indent="-442913" hangingPunct="0"/>
            <a:r>
              <a:rPr lang="et-EE" dirty="0">
                <a:solidFill>
                  <a:schemeClr val="tx1"/>
                </a:solidFill>
                <a:latin typeface="Times New Roman" panose="02020603050405020304" pitchFamily="18" charset="0"/>
                <a:cs typeface="Times New Roman" panose="02020603050405020304" pitchFamily="18" charset="0"/>
              </a:rPr>
              <a:t>Lisa 3. Lääne-Harju valla arengukava koostamise põhimõtted ja protsess</a:t>
            </a:r>
          </a:p>
          <a:p>
            <a:pPr marL="442913" indent="-442913" hangingPunct="0"/>
            <a:r>
              <a:rPr lang="et-EE" dirty="0">
                <a:solidFill>
                  <a:schemeClr val="tx1"/>
                </a:solidFill>
                <a:latin typeface="Times New Roman" panose="02020603050405020304" pitchFamily="18" charset="0"/>
                <a:cs typeface="Times New Roman" panose="02020603050405020304" pitchFamily="18" charset="0"/>
              </a:rPr>
              <a:t>Lisa 4. Lääne-Harju valla arengukava tegevus- ja rahastamiskava</a:t>
            </a:r>
          </a:p>
        </p:txBody>
      </p:sp>
      <p:sp>
        <p:nvSpPr>
          <p:cNvPr id="30722" name="Slide Number Placeholder 5"/>
          <p:cNvSpPr>
            <a:spLocks noGrp="1"/>
          </p:cNvSpPr>
          <p:nvPr>
            <p:ph type="sldNum" sz="quarter" idx="10"/>
          </p:nvPr>
        </p:nvSpPr>
        <p:spPr bwMode="auto">
          <a:xfrm>
            <a:off x="4829892" y="6321041"/>
            <a:ext cx="246218" cy="276995"/>
          </a:xfrm>
          <a:noFill/>
          <a:ln>
            <a:headEnd/>
            <a:tailEnd/>
          </a:ln>
        </p:spPr>
        <p:txBody>
          <a:bodyPr vert="horz" numCol="1" anchorCtr="0" compatLnSpc="1">
            <a:prstTxWarp prst="textNoShape">
              <a:avLst/>
            </a:prstTxWarp>
          </a:bodyPr>
          <a:lstStyle/>
          <a:p>
            <a:pPr algn="ctr" fontAlgn="base">
              <a:spcBef>
                <a:spcPct val="0"/>
              </a:spcBef>
              <a:spcAft>
                <a:spcPct val="0"/>
              </a:spcAft>
            </a:pPr>
            <a:fld id="{16153EE4-EFFB-4029-8888-19F9F0318343}" type="slidenum">
              <a:rPr lang="et-EE" smtClean="0">
                <a:solidFill>
                  <a:schemeClr val="tx1"/>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25</a:t>
            </a:fld>
            <a:endParaRPr lang="et-EE" dirty="0">
              <a:solidFill>
                <a:schemeClr val="tx1"/>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24A606"/>
        </a:solidFill>
        <a:effectLst/>
      </p:bgPr>
    </p:bg>
    <p:spTree>
      <p:nvGrpSpPr>
        <p:cNvPr id="1" name=""/>
        <p:cNvGrpSpPr/>
        <p:nvPr/>
      </p:nvGrpSpPr>
      <p:grpSpPr>
        <a:xfrm>
          <a:off x="0" y="0"/>
          <a:ext cx="0" cy="0"/>
          <a:chOff x="0" y="0"/>
          <a:chExt cx="0" cy="0"/>
        </a:xfrm>
      </p:grpSpPr>
      <p:sp>
        <p:nvSpPr>
          <p:cNvPr id="16386" name="Title 1"/>
          <p:cNvSpPr txBox="1">
            <a:spLocks noGrp="1"/>
          </p:cNvSpPr>
          <p:nvPr>
            <p:ph type="title"/>
          </p:nvPr>
        </p:nvSpPr>
        <p:spPr>
          <a:xfrm>
            <a:off x="388938" y="510382"/>
            <a:ext cx="8543925" cy="549275"/>
          </a:xfrm>
        </p:spPr>
        <p:txBody>
          <a:bodyPr/>
          <a:lstStyle/>
          <a:p>
            <a:pPr defTabSz="749300"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1. Valitsemine</a:t>
            </a:r>
          </a:p>
        </p:txBody>
      </p:sp>
      <p:sp>
        <p:nvSpPr>
          <p:cNvPr id="120" name="Content Placeholder 2"/>
          <p:cNvSpPr txBox="1">
            <a:spLocks noGrp="1"/>
          </p:cNvSpPr>
          <p:nvPr>
            <p:ph type="body" idx="1"/>
          </p:nvPr>
        </p:nvSpPr>
        <p:spPr>
          <a:xfrm>
            <a:off x="436563" y="1059657"/>
            <a:ext cx="9032875" cy="5071268"/>
          </a:xfrm>
        </p:spPr>
        <p:txBody>
          <a:bodyPr>
            <a:normAutofit fontScale="92500" lnSpcReduction="20000"/>
          </a:bodyPr>
          <a:lstStyle/>
          <a:p>
            <a:pPr marL="0" indent="0" algn="just">
              <a:spcAft>
                <a:spcPts val="600"/>
              </a:spcAft>
              <a:buNone/>
            </a:pPr>
            <a:r>
              <a:rPr lang="et-EE"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Lääne-Harju Vallavalitsuse valitsemine hõlmab erinevaid ülesandeid ja vastutusalasid, mille eesmärk on tagada kohaliku omavalitsuse tõhus toimimine ning samaaegselt pakkuda elanikele vajalikke teenuseid ja heaolu. </a:t>
            </a:r>
          </a:p>
          <a:p>
            <a:pPr marL="0" indent="0" algn="just">
              <a:spcAft>
                <a:spcPts val="600"/>
              </a:spcAft>
              <a:buNone/>
            </a:pPr>
            <a:r>
              <a:rPr lang="et-EE"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Vallavalitsus tegeleb planeerimise ja eelarvestamisega ning vastutab üldplaneeringute ja eelarvete koostamise eest. Koostab valla tegevusi suunavad strateegilised arengukavad ning pakub elanikele mitmesuguseid avalikke teenuseid sh haridust, tervishoidu, sotsiaalhoolekannet ja keskkonnahaldust. Eelarve koostamisega tagatakse rahaliste vahendite õiglane jaotus erinevate teenuste ja projektide vahel. </a:t>
            </a:r>
          </a:p>
          <a:p>
            <a:pPr marL="0" indent="0" algn="just">
              <a:spcAft>
                <a:spcPts val="600"/>
              </a:spcAft>
              <a:buNone/>
            </a:pPr>
            <a:r>
              <a:rPr lang="et-EE"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Valitsemine mõjutab otseselt kohalikku kogukonda ja siinsete elanike elukvaliteeti. Seepärast on oluline, et valitsuse töö on läbipaistev, kohalikud teenused on kättesaadavad kõigile valla elanikele ja vastavad nende vajadustele. </a:t>
            </a:r>
          </a:p>
          <a:p>
            <a:pPr marL="0" indent="0" algn="just" eaLnBrk="1" hangingPunct="1">
              <a:spcBef>
                <a:spcPts val="600"/>
              </a:spcBef>
              <a:buSzTx/>
              <a:buFont typeface="Arial" charset="0"/>
              <a:buNone/>
            </a:pPr>
            <a:endParaRPr lang="et-EE" sz="1900" dirty="0">
              <a:solidFill>
                <a:srgbClr val="FFFFFF"/>
              </a:solidFill>
            </a:endParaRPr>
          </a:p>
        </p:txBody>
      </p:sp>
      <p:sp>
        <p:nvSpPr>
          <p:cNvPr id="16388" name="Slide Number Placeholder 5"/>
          <p:cNvSpPr>
            <a:spLocks noGrp="1"/>
          </p:cNvSpPr>
          <p:nvPr>
            <p:ph type="sldNum" sz="quarter" idx="10"/>
          </p:nvPr>
        </p:nvSpPr>
        <p:spPr bwMode="auto">
          <a:xfrm>
            <a:off x="4868363" y="6312309"/>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D4711B7A-3773-4375-84DF-D003F5A903D2}"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3</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24A606"/>
        </a:solidFill>
        <a:effectLst/>
      </p:bgPr>
    </p:bg>
    <p:spTree>
      <p:nvGrpSpPr>
        <p:cNvPr id="1" name=""/>
        <p:cNvGrpSpPr/>
        <p:nvPr/>
      </p:nvGrpSpPr>
      <p:grpSpPr>
        <a:xfrm>
          <a:off x="0" y="0"/>
          <a:ext cx="0" cy="0"/>
          <a:chOff x="0" y="0"/>
          <a:chExt cx="0" cy="0"/>
        </a:xfrm>
      </p:grpSpPr>
      <p:grpSp>
        <p:nvGrpSpPr>
          <p:cNvPr id="17410" name="Rounded Rectangle 5"/>
          <p:cNvGrpSpPr>
            <a:grpSpLocks/>
          </p:cNvGrpSpPr>
          <p:nvPr/>
        </p:nvGrpSpPr>
        <p:grpSpPr bwMode="auto">
          <a:xfrm>
            <a:off x="237364" y="1231006"/>
            <a:ext cx="6344425" cy="4835951"/>
            <a:chOff x="15968" y="-40502"/>
            <a:chExt cx="6314710" cy="4639095"/>
          </a:xfrm>
        </p:grpSpPr>
        <p:sp>
          <p:nvSpPr>
            <p:cNvPr id="17416" name="Rounded Rectangle"/>
            <p:cNvSpPr>
              <a:spLocks noChangeArrowheads="1"/>
            </p:cNvSpPr>
            <p:nvPr/>
          </p:nvSpPr>
          <p:spPr bwMode="auto">
            <a:xfrm>
              <a:off x="15968" y="-40502"/>
              <a:ext cx="6314710" cy="4639095"/>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124" name="1.1 Asulakeskuste korrastamine Paldiskis, Laulasmaal, Kloogal, Keila-Joal, Karjakülas, Leholas, Vasalemmas, Rummus, Ämaris, Padisel ja Harju-Ristil…"/>
            <p:cNvSpPr txBox="1"/>
            <p:nvPr/>
          </p:nvSpPr>
          <p:spPr>
            <a:xfrm>
              <a:off x="191576" y="215779"/>
              <a:ext cx="5963492" cy="590492"/>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442913" indent="-442913" algn="just" hangingPunct="0"/>
              <a:r>
                <a:rPr lang="et-EE" sz="1700" dirty="0">
                  <a:solidFill>
                    <a:srgbClr val="24A606"/>
                  </a:solidFill>
                  <a:latin typeface="Times New Roman" panose="02020603050405020304" pitchFamily="18" charset="0"/>
                  <a:cs typeface="Times New Roman" panose="02020603050405020304" pitchFamily="18" charset="0"/>
                </a:rPr>
                <a:t>1.1	Avalike teenuste kavandamise ja osutamise arendamine</a:t>
              </a:r>
            </a:p>
            <a:p>
              <a:pPr marL="442913" indent="-442913" algn="just" hangingPunct="0"/>
              <a:r>
                <a:rPr lang="et-EE" sz="1700" dirty="0">
                  <a:solidFill>
                    <a:srgbClr val="24A606"/>
                  </a:solidFill>
                  <a:latin typeface="Times New Roman" panose="02020603050405020304" pitchFamily="18" charset="0"/>
                  <a:cs typeface="Times New Roman" panose="02020603050405020304" pitchFamily="18" charset="0"/>
                </a:rPr>
                <a:t>1.2	Elanike kaasamine ja kaasamise võimaluste laiendamine</a:t>
              </a:r>
            </a:p>
          </p:txBody>
        </p:sp>
      </p:grpSp>
      <p:grpSp>
        <p:nvGrpSpPr>
          <p:cNvPr id="17411" name="Rounded Rectangle 6"/>
          <p:cNvGrpSpPr>
            <a:grpSpLocks/>
          </p:cNvGrpSpPr>
          <p:nvPr/>
        </p:nvGrpSpPr>
        <p:grpSpPr bwMode="auto">
          <a:xfrm>
            <a:off x="6758224" y="1231006"/>
            <a:ext cx="2942491" cy="4835952"/>
            <a:chOff x="0" y="-16173"/>
            <a:chExt cx="2422627" cy="4775333"/>
          </a:xfrm>
        </p:grpSpPr>
        <p:sp>
          <p:nvSpPr>
            <p:cNvPr id="126" name="Rounded Rectangle"/>
            <p:cNvSpPr/>
            <p:nvPr/>
          </p:nvSpPr>
          <p:spPr>
            <a:xfrm>
              <a:off x="0" y="-16173"/>
              <a:ext cx="2422627" cy="4775333"/>
            </a:xfrm>
            <a:prstGeom prst="roundRect">
              <a:avLst>
                <a:gd name="adj" fmla="val 11402"/>
              </a:avLst>
            </a:prstGeom>
            <a:solidFill>
              <a:srgbClr val="FFFFFF"/>
            </a:solidFill>
            <a:ln w="12700" cap="flat">
              <a:solidFill>
                <a:srgbClr val="FFFFFF"/>
              </a:solidFill>
              <a:prstDash val="solid"/>
              <a:miter lim="800000"/>
            </a:ln>
            <a:effectLst/>
          </p:spPr>
          <p:txBody>
            <a:bodyPr lIns="45718" tIns="45718" rIns="45718" bIns="45718" anchor="ctr"/>
            <a:lstStyle/>
            <a:p>
              <a:pPr algn="ctr" fontAlgn="auto" hangingPunct="0">
                <a:spcBef>
                  <a:spcPts val="0"/>
                </a:spcBef>
                <a:spcAft>
                  <a:spcPts val="0"/>
                </a:spcAft>
                <a:defRPr sz="1400" b="1">
                  <a:solidFill>
                    <a:schemeClr val="accent6"/>
                  </a:solidFill>
                </a:defRPr>
              </a:pPr>
              <a:endParaRPr sz="1400" b="1" kern="0">
                <a:solidFill>
                  <a:schemeClr val="accent6"/>
                </a:solidFill>
                <a:latin typeface="+mn-lt"/>
                <a:cs typeface="+mn-cs"/>
                <a:sym typeface="Calibri"/>
              </a:endParaRPr>
            </a:p>
          </p:txBody>
        </p:sp>
        <p:sp>
          <p:nvSpPr>
            <p:cNvPr id="127" name="Mõju…"/>
            <p:cNvSpPr txBox="1"/>
            <p:nvPr/>
          </p:nvSpPr>
          <p:spPr>
            <a:xfrm>
              <a:off x="152406" y="2096631"/>
              <a:ext cx="2117814" cy="282939"/>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algn="ctr" fontAlgn="auto" hangingPunct="0">
                <a:spcBef>
                  <a:spcPts val="0"/>
                </a:spcBef>
                <a:spcAft>
                  <a:spcPts val="0"/>
                </a:spcAft>
                <a:defRPr sz="1400" b="1">
                  <a:solidFill>
                    <a:schemeClr val="accent6"/>
                  </a:solidFill>
                </a:defRPr>
              </a:pPr>
              <a:endParaRPr lang="et-EE" kern="0" dirty="0">
                <a:solidFill>
                  <a:schemeClr val="accent6"/>
                </a:solidFill>
                <a:latin typeface="Times New Roman" panose="02020603050405020304" pitchFamily="18" charset="0"/>
                <a:cs typeface="Times New Roman" panose="02020603050405020304" pitchFamily="18" charset="0"/>
                <a:sym typeface="Calibri"/>
              </a:endParaRPr>
            </a:p>
          </p:txBody>
        </p:sp>
      </p:grpSp>
      <p:sp>
        <p:nvSpPr>
          <p:cNvPr id="17412" name="Title 1"/>
          <p:cNvSpPr txBox="1">
            <a:spLocks noChangeArrowheads="1"/>
          </p:cNvSpPr>
          <p:nvPr/>
        </p:nvSpPr>
        <p:spPr bwMode="auto">
          <a:xfrm>
            <a:off x="431800" y="479812"/>
            <a:ext cx="9042400" cy="577077"/>
          </a:xfrm>
          <a:prstGeom prst="rect">
            <a:avLst/>
          </a:prstGeom>
          <a:noFill/>
          <a:ln w="12700">
            <a:noFill/>
            <a:miter lim="400000"/>
            <a:headEnd/>
            <a:tailEnd/>
          </a:ln>
        </p:spPr>
        <p:txBody>
          <a:bodyPr lIns="45718" tIns="45718" rIns="45718" bIns="45718" anchor="ctr">
            <a:spAutoFit/>
          </a:bodyPr>
          <a:lstStyle/>
          <a:p>
            <a:pPr hangingPunct="0">
              <a:lnSpc>
                <a:spcPct val="90000"/>
              </a:lnSpc>
            </a:pPr>
            <a:r>
              <a:rPr lang="et-EE" sz="3500" b="1" dirty="0">
                <a:solidFill>
                  <a:srgbClr val="FFFFFF"/>
                </a:solidFill>
                <a:latin typeface="Times New Roman" panose="02020603050405020304" pitchFamily="18" charset="0"/>
                <a:cs typeface="Times New Roman" panose="02020603050405020304" pitchFamily="18" charset="0"/>
              </a:rPr>
              <a:t>1. Valitsemine</a:t>
            </a:r>
          </a:p>
        </p:txBody>
      </p:sp>
      <p:sp>
        <p:nvSpPr>
          <p:cNvPr id="17413" name="Slide Number Placeholder 3"/>
          <p:cNvSpPr>
            <a:spLocks noGrp="1"/>
          </p:cNvSpPr>
          <p:nvPr>
            <p:ph type="sldNum" sz="quarter" idx="10"/>
          </p:nvPr>
        </p:nvSpPr>
        <p:spPr bwMode="auto">
          <a:xfrm>
            <a:off x="4783727" y="6373544"/>
            <a:ext cx="169273" cy="276995"/>
          </a:xfrm>
          <a:noFill/>
          <a:ln>
            <a:headEnd/>
            <a:tailEnd/>
          </a:ln>
        </p:spPr>
        <p:txBody>
          <a:bodyPr vert="horz" numCol="1" anchorCtr="0" compatLnSpc="1">
            <a:prstTxWarp prst="textNoShape">
              <a:avLst/>
            </a:prstTxWarp>
          </a:bodyPr>
          <a:lstStyle/>
          <a:p>
            <a:pPr fontAlgn="base">
              <a:spcBef>
                <a:spcPct val="0"/>
              </a:spcBef>
              <a:spcAft>
                <a:spcPct val="0"/>
              </a:spcAft>
            </a:pPr>
            <a:fld id="{F31574FC-8ACA-4EAC-A793-A9143B4808B8}"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fontAlgn="base">
                <a:spcBef>
                  <a:spcPct val="0"/>
                </a:spcBef>
                <a:spcAft>
                  <a:spcPct val="0"/>
                </a:spcAft>
              </a:pPr>
              <a:t>4</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
        <p:nvSpPr>
          <p:cNvPr id="11" name="TextBox 10">
            <a:extLst>
              <a:ext uri="{FF2B5EF4-FFF2-40B4-BE49-F238E27FC236}">
                <a16:creationId xmlns:a16="http://schemas.microsoft.com/office/drawing/2014/main" id="{4DC59EE2-E354-44CE-8149-6896F83DD4AD}"/>
              </a:ext>
            </a:extLst>
          </p:cNvPr>
          <p:cNvSpPr txBox="1"/>
          <p:nvPr/>
        </p:nvSpPr>
        <p:spPr>
          <a:xfrm>
            <a:off x="6774262" y="1231006"/>
            <a:ext cx="2910412" cy="333264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indent="266700">
              <a:lnSpc>
                <a:spcPct val="107000"/>
              </a:lnSpc>
              <a:spcAft>
                <a:spcPts val="800"/>
              </a:spcAft>
            </a:pPr>
            <a:r>
              <a:rPr lang="et-EE" sz="2000" b="1" dirty="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Mõju</a:t>
            </a:r>
          </a:p>
          <a:p>
            <a:pPr marL="266700" lvl="0" indent="-266700">
              <a:lnSpc>
                <a:spcPct val="107000"/>
              </a:lnSpc>
              <a:spcAft>
                <a:spcPts val="800"/>
              </a:spcAft>
              <a:buFont typeface="Arial" panose="020B0604020202020204" pitchFamily="34" charset="0"/>
              <a:buChar char="•"/>
              <a:tabLst>
                <a:tab pos="354013" algn="l"/>
              </a:tabLst>
            </a:pPr>
            <a:r>
              <a:rPr lang="et-EE" sz="1700" dirty="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Elanike kaasamine ja kaasamise võimaluste laiendamine erinevate teemadega seotud aruteludesse</a:t>
            </a:r>
          </a:p>
          <a:p>
            <a:pPr marL="266700" lvl="0" indent="-266700">
              <a:lnSpc>
                <a:spcPct val="107000"/>
              </a:lnSpc>
              <a:spcAft>
                <a:spcPts val="800"/>
              </a:spcAft>
              <a:buFont typeface="Arial" panose="020B0604020202020204" pitchFamily="34" charset="0"/>
              <a:buChar char="•"/>
              <a:tabLst>
                <a:tab pos="354013" algn="l"/>
              </a:tabLst>
            </a:pPr>
            <a:r>
              <a:rPr lang="et-EE" sz="1700" dirty="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E-teenuste kättesaadavuse parandamine</a:t>
            </a:r>
          </a:p>
          <a:p>
            <a:pPr lvl="0" indent="266700">
              <a:lnSpc>
                <a:spcPct val="107000"/>
              </a:lnSpc>
              <a:spcAft>
                <a:spcPts val="800"/>
              </a:spcAft>
              <a:buFont typeface="Arial" panose="020B0604020202020204" pitchFamily="34" charset="0"/>
              <a:buChar char="•"/>
              <a:tabLst>
                <a:tab pos="354013" algn="l"/>
              </a:tabLst>
            </a:pPr>
            <a:r>
              <a:rPr lang="et-EE" sz="1700" dirty="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Elanike rahulolu kasv </a:t>
            </a:r>
          </a:p>
          <a:p>
            <a:pPr lvl="0" indent="266700">
              <a:lnSpc>
                <a:spcPct val="107000"/>
              </a:lnSpc>
              <a:spcAft>
                <a:spcPts val="800"/>
              </a:spcAft>
              <a:buFont typeface="Arial" panose="020B0604020202020204" pitchFamily="34" charset="0"/>
              <a:buChar char="•"/>
              <a:tabLst>
                <a:tab pos="354013" algn="l"/>
              </a:tabLst>
            </a:pPr>
            <a:r>
              <a:rPr lang="et-EE" sz="1700" dirty="0">
                <a:solidFill>
                  <a:srgbClr val="24A606"/>
                </a:solidFill>
                <a:effectLst/>
                <a:latin typeface="Times New Roman" panose="02020603050405020304" pitchFamily="18" charset="0"/>
                <a:ea typeface="Calibri" panose="020F0502020204030204" pitchFamily="34" charset="0"/>
                <a:cs typeface="Times New Roman" panose="02020603050405020304" pitchFamily="18" charset="0"/>
              </a:rPr>
              <a:t>Valla maine kasv</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61C9E"/>
        </a:solidFill>
        <a:effectLst/>
      </p:bgPr>
    </p:bg>
    <p:spTree>
      <p:nvGrpSpPr>
        <p:cNvPr id="1" name=""/>
        <p:cNvGrpSpPr/>
        <p:nvPr/>
      </p:nvGrpSpPr>
      <p:grpSpPr>
        <a:xfrm>
          <a:off x="0" y="0"/>
          <a:ext cx="0" cy="0"/>
          <a:chOff x="0" y="0"/>
          <a:chExt cx="0" cy="0"/>
        </a:xfrm>
      </p:grpSpPr>
      <p:sp>
        <p:nvSpPr>
          <p:cNvPr id="138" name="Content Placeholder 2"/>
          <p:cNvSpPr txBox="1">
            <a:spLocks noGrp="1"/>
          </p:cNvSpPr>
          <p:nvPr>
            <p:ph type="body" idx="1"/>
          </p:nvPr>
        </p:nvSpPr>
        <p:spPr>
          <a:xfrm>
            <a:off x="542925" y="1412154"/>
            <a:ext cx="8788400" cy="4183062"/>
          </a:xfrm>
        </p:spPr>
        <p:txBody>
          <a:bodyPr>
            <a:normAutofit/>
          </a:bodyPr>
          <a:lstStyle/>
          <a:p>
            <a:pPr marL="0" indent="0" algn="just" defTabSz="756391" eaLnBrk="1" fontAlgn="auto" hangingPunct="1">
              <a:spcBef>
                <a:spcPts val="700"/>
              </a:spcBef>
              <a:spcAft>
                <a:spcPts val="0"/>
              </a:spcAft>
              <a:buSzTx/>
              <a:buFont typeface="Arial"/>
              <a:buNone/>
              <a:defRPr sz="2640">
                <a:solidFill>
                  <a:srgbClr val="FFFFFF"/>
                </a:solidFill>
              </a:defRPr>
            </a:pPr>
            <a:r>
              <a:rPr lang="et-EE" sz="2600" dirty="0">
                <a:solidFill>
                  <a:srgbClr val="FFFFFF"/>
                </a:solidFill>
                <a:latin typeface="Times New Roman" panose="02020603050405020304" pitchFamily="18" charset="0"/>
                <a:cs typeface="Times New Roman" panose="02020603050405020304" pitchFamily="18" charset="0"/>
                <a:sym typeface="Calibri"/>
              </a:rPr>
              <a:t>Lääne-Harju valla haridusruum on terviklik, sidus, hästi juhitud ja tõhusalt toimiv. Lääne-Harju valla lastel on võimalik omandada kvaliteetset ja konkurentsivõimelist alus-, </a:t>
            </a:r>
            <a:r>
              <a:rPr lang="et-EE" sz="2600" dirty="0" err="1">
                <a:solidFill>
                  <a:srgbClr val="FFFFFF"/>
                </a:solidFill>
                <a:latin typeface="Times New Roman" panose="02020603050405020304" pitchFamily="18" charset="0"/>
                <a:cs typeface="Times New Roman" panose="02020603050405020304" pitchFamily="18" charset="0"/>
                <a:sym typeface="Calibri"/>
              </a:rPr>
              <a:t>üld</a:t>
            </a:r>
            <a:r>
              <a:rPr lang="et-EE" sz="2600" dirty="0">
                <a:solidFill>
                  <a:srgbClr val="FFFFFF"/>
                </a:solidFill>
                <a:latin typeface="Times New Roman" panose="02020603050405020304" pitchFamily="18" charset="0"/>
                <a:cs typeface="Times New Roman" panose="02020603050405020304" pitchFamily="18" charset="0"/>
                <a:sym typeface="Calibri"/>
              </a:rPr>
              <a:t>- ning huviharidust. Toevajadusega lastele ja peredele on tugiteenused tagatud.</a:t>
            </a:r>
          </a:p>
          <a:p>
            <a:pPr marL="0" indent="0" algn="just" defTabSz="756391" eaLnBrk="1" fontAlgn="auto" hangingPunct="1">
              <a:spcBef>
                <a:spcPts val="700"/>
              </a:spcBef>
              <a:spcAft>
                <a:spcPts val="0"/>
              </a:spcAft>
              <a:buSzTx/>
              <a:buFont typeface="Arial"/>
              <a:buNone/>
              <a:defRPr sz="2640">
                <a:solidFill>
                  <a:srgbClr val="FFFFFF"/>
                </a:solidFill>
              </a:defRPr>
            </a:pPr>
            <a:r>
              <a:rPr lang="et-EE" sz="2600" dirty="0">
                <a:solidFill>
                  <a:srgbClr val="FFFFFF"/>
                </a:solidFill>
                <a:latin typeface="Times New Roman" panose="02020603050405020304" pitchFamily="18" charset="0"/>
                <a:cs typeface="Times New Roman" panose="02020603050405020304" pitchFamily="18" charset="0"/>
                <a:sym typeface="Calibri"/>
              </a:rPr>
              <a:t>Siinsetes lasteaedades ja koolides töötavad kvalifitseeritud ja motiveeritud haridustöötajad. Õpikeskkond on kaasaegne, õppima innustav ja lapse arengut toetav. Tugeva põhi- ja gümnaasiumihariduse omandamise võimaluste kaudu on valla lastele ja noortele tagatud haridustee jätkamine. Loodud on võimalused õppimiseks elukaare üleselt.</a:t>
            </a:r>
          </a:p>
        </p:txBody>
      </p:sp>
      <p:sp>
        <p:nvSpPr>
          <p:cNvPr id="19459" name="Title 1"/>
          <p:cNvSpPr txBox="1">
            <a:spLocks noChangeArrowheads="1"/>
          </p:cNvSpPr>
          <p:nvPr/>
        </p:nvSpPr>
        <p:spPr bwMode="auto">
          <a:xfrm>
            <a:off x="574675" y="614749"/>
            <a:ext cx="8756650" cy="577077"/>
          </a:xfrm>
          <a:prstGeom prst="rect">
            <a:avLst/>
          </a:prstGeom>
          <a:noFill/>
          <a:ln w="12700">
            <a:noFill/>
            <a:miter lim="400000"/>
            <a:headEnd/>
            <a:tailEnd/>
          </a:ln>
        </p:spPr>
        <p:txBody>
          <a:bodyPr lIns="45718" tIns="45718" rIns="45718" bIns="45718" anchor="ctr">
            <a:spAutoFit/>
          </a:bodyPr>
          <a:lstStyle/>
          <a:p>
            <a:pPr hangingPunct="0">
              <a:lnSpc>
                <a:spcPct val="90000"/>
              </a:lnSpc>
            </a:pPr>
            <a:r>
              <a:rPr lang="et-EE" sz="3500" b="1" dirty="0">
                <a:solidFill>
                  <a:srgbClr val="FFFFFF"/>
                </a:solidFill>
                <a:latin typeface="Times New Roman" panose="02020603050405020304" pitchFamily="18" charset="0"/>
                <a:cs typeface="Times New Roman" panose="02020603050405020304" pitchFamily="18" charset="0"/>
              </a:rPr>
              <a:t>2. Haridus</a:t>
            </a:r>
          </a:p>
        </p:txBody>
      </p:sp>
      <p:sp>
        <p:nvSpPr>
          <p:cNvPr id="19460" name="Slide Number Placeholder 5"/>
          <p:cNvSpPr>
            <a:spLocks noGrp="1"/>
          </p:cNvSpPr>
          <p:nvPr>
            <p:ph type="sldNum" sz="quarter" idx="10"/>
          </p:nvPr>
        </p:nvSpPr>
        <p:spPr bwMode="auto">
          <a:xfrm>
            <a:off x="4877888" y="6248423"/>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B4475052-9967-4E82-834D-9B9176652AC5}"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5</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C61C9E"/>
        </a:solidFill>
        <a:effectLst/>
      </p:bgPr>
    </p:bg>
    <p:spTree>
      <p:nvGrpSpPr>
        <p:cNvPr id="1" name=""/>
        <p:cNvGrpSpPr/>
        <p:nvPr/>
      </p:nvGrpSpPr>
      <p:grpSpPr>
        <a:xfrm>
          <a:off x="0" y="0"/>
          <a:ext cx="0" cy="0"/>
          <a:chOff x="0" y="0"/>
          <a:chExt cx="0" cy="0"/>
        </a:xfrm>
      </p:grpSpPr>
      <p:grpSp>
        <p:nvGrpSpPr>
          <p:cNvPr id="20482" name="Rounded Rectangle 5"/>
          <p:cNvGrpSpPr>
            <a:grpSpLocks/>
          </p:cNvGrpSpPr>
          <p:nvPr/>
        </p:nvGrpSpPr>
        <p:grpSpPr bwMode="auto">
          <a:xfrm>
            <a:off x="210563" y="951030"/>
            <a:ext cx="6386396" cy="5427020"/>
            <a:chOff x="5129" y="-401584"/>
            <a:chExt cx="6820019" cy="5021851"/>
          </a:xfrm>
        </p:grpSpPr>
        <p:sp>
          <p:nvSpPr>
            <p:cNvPr id="20488" name="Rounded Rectangle"/>
            <p:cNvSpPr>
              <a:spLocks noChangeArrowheads="1"/>
            </p:cNvSpPr>
            <p:nvPr/>
          </p:nvSpPr>
          <p:spPr bwMode="auto">
            <a:xfrm>
              <a:off x="5129" y="-401584"/>
              <a:ext cx="6820019" cy="5021851"/>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20489" name="2.1 Liikuvusuuringu läbiviimine, mis on teedevõrgu ja ühistranspordiliikluse kavandamise aluseks…"/>
            <p:cNvSpPr txBox="1">
              <a:spLocks noChangeArrowheads="1"/>
            </p:cNvSpPr>
            <p:nvPr/>
          </p:nvSpPr>
          <p:spPr bwMode="auto">
            <a:xfrm>
              <a:off x="241451" y="-225246"/>
              <a:ext cx="6347373" cy="4699174"/>
            </a:xfrm>
            <a:prstGeom prst="rect">
              <a:avLst/>
            </a:prstGeom>
            <a:noFill/>
            <a:ln w="12700">
              <a:noFill/>
              <a:miter lim="400000"/>
              <a:headEnd/>
              <a:tailEnd/>
            </a:ln>
          </p:spPr>
          <p:txBody>
            <a:bodyPr wrap="square" lIns="45718" tIns="45718" rIns="45718" bIns="45718" anchor="ctr">
              <a:spAutoFit/>
            </a:bodyPr>
            <a:lstStyle/>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2.1 	Liitmõju suurendamine haridusasutuste vahel</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2.2	Kooli- ja lasteaiahoonete korrastamine ja kaasava hariduse rakendamiseks tingimuste loomine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2.3 	Eestikeelsele õppele ülemineku toetamine </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2.4 	Huvihariduse omandamise võimaluste arendamine ja huvihariduse lõimimine ühtsesse haridusruumi</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2.5	Haridusasutuste digitaristu ja e-teenuste arendamine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2.6 	Hariduslike erivajadustega laste ja noorte tugiteenuste arendamine ja lõimimine sotsiaalvaldkonna teenustega</a:t>
              </a:r>
            </a:p>
            <a:p>
              <a:pPr marL="542925" indent="-542925" algn="just" hangingPunct="0">
                <a:tabLst>
                  <a:tab pos="268288" algn="l"/>
                </a:tabLst>
              </a:pPr>
              <a:r>
                <a:rPr lang="et-EE" sz="1700" dirty="0">
                  <a:solidFill>
                    <a:srgbClr val="C61C9E"/>
                  </a:solidFill>
                  <a:latin typeface="Times New Roman" panose="02020603050405020304" pitchFamily="18" charset="0"/>
                  <a:cs typeface="Times New Roman" panose="02020603050405020304" pitchFamily="18" charset="0"/>
                </a:rPr>
                <a:t>2.7 	Elukestva õppe toetamine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2.8 	Haridusasutuste, ettevõtete ja vabaühenduste koostöö arendamine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2.9 	Haridusasutuste võrgu korrastamine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2.10  Noorte osaluse suurendamine läbi võrgustikutöö ja noorsootöö arendamise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2.11	Haridusasutuste töötajate motivatsioonisüsteemi rakendamine ja arendamine</a:t>
              </a:r>
            </a:p>
            <a:p>
              <a:pPr marL="542925" indent="-542925" algn="just" hangingPunct="0"/>
              <a:r>
                <a:rPr lang="et-EE" sz="1700" dirty="0">
                  <a:solidFill>
                    <a:srgbClr val="C61C9E"/>
                  </a:solidFill>
                  <a:latin typeface="Times New Roman" panose="02020603050405020304" pitchFamily="18" charset="0"/>
                  <a:cs typeface="Times New Roman" panose="02020603050405020304" pitchFamily="18" charset="0"/>
                </a:rPr>
                <a:t>2.12  Haridusstrateegia väljatöötamine aastateks 2025-2030</a:t>
              </a:r>
            </a:p>
            <a:p>
              <a:pPr marL="542925" indent="-542925" algn="just" hangingPunct="0"/>
              <a:endParaRPr lang="et-EE" dirty="0">
                <a:solidFill>
                  <a:srgbClr val="C61C9E"/>
                </a:solidFill>
                <a:latin typeface="Times New Roman" panose="02020603050405020304" pitchFamily="18" charset="0"/>
                <a:cs typeface="Times New Roman" panose="02020603050405020304" pitchFamily="18" charset="0"/>
              </a:endParaRPr>
            </a:p>
          </p:txBody>
        </p:sp>
      </p:grpSp>
      <p:grpSp>
        <p:nvGrpSpPr>
          <p:cNvPr id="20483" name="Rounded Rectangle 6"/>
          <p:cNvGrpSpPr>
            <a:grpSpLocks/>
          </p:cNvGrpSpPr>
          <p:nvPr/>
        </p:nvGrpSpPr>
        <p:grpSpPr bwMode="auto">
          <a:xfrm>
            <a:off x="6821655" y="956317"/>
            <a:ext cx="2924870" cy="5427020"/>
            <a:chOff x="11645" y="-136053"/>
            <a:chExt cx="2197196" cy="4856703"/>
          </a:xfrm>
        </p:grpSpPr>
        <p:sp>
          <p:nvSpPr>
            <p:cNvPr id="20486" name="Rounded Rectangle"/>
            <p:cNvSpPr>
              <a:spLocks noChangeArrowheads="1"/>
            </p:cNvSpPr>
            <p:nvPr/>
          </p:nvSpPr>
          <p:spPr bwMode="auto">
            <a:xfrm>
              <a:off x="11645" y="-136053"/>
              <a:ext cx="2197196" cy="4856703"/>
            </a:xfrm>
            <a:prstGeom prst="roundRect">
              <a:avLst>
                <a:gd name="adj" fmla="val 17741"/>
              </a:avLst>
            </a:prstGeom>
            <a:solidFill>
              <a:srgbClr val="FFFFFF"/>
            </a:solidFill>
            <a:ln w="12700">
              <a:solidFill>
                <a:srgbClr val="FFFFFF"/>
              </a:solidFill>
              <a:miter lim="800000"/>
              <a:headEnd/>
              <a:tailEnd/>
            </a:ln>
          </p:spPr>
          <p:txBody>
            <a:bodyPr lIns="45718" tIns="45718" rIns="45718" bIns="45718" anchor="ctr"/>
            <a:lstStyle/>
            <a:p>
              <a:pPr hangingPunct="0"/>
              <a:endParaRPr lang="et-EE">
                <a:solidFill>
                  <a:srgbClr val="FFFFFF"/>
                </a:solidFill>
                <a:latin typeface="Calibri" pitchFamily="34" charset="0"/>
              </a:endParaRPr>
            </a:p>
          </p:txBody>
        </p:sp>
        <p:sp>
          <p:nvSpPr>
            <p:cNvPr id="146" name="Mõju…"/>
            <p:cNvSpPr txBox="1"/>
            <p:nvPr/>
          </p:nvSpPr>
          <p:spPr>
            <a:xfrm>
              <a:off x="21656" y="-94634"/>
              <a:ext cx="2148807" cy="4342826"/>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268288" lvl="0">
                <a:lnSpc>
                  <a:spcPct val="107000"/>
                </a:lnSpc>
                <a:spcAft>
                  <a:spcPts val="800"/>
                </a:spcAft>
                <a:tabLst>
                  <a:tab pos="355600" algn="l"/>
                </a:tabLst>
              </a:pPr>
              <a:r>
                <a:rPr lang="et-EE" sz="2000" b="1"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Mõju</a:t>
              </a:r>
              <a:endParaRPr lang="et-EE" sz="200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endParaRP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Paranenud õpitulemused</a:t>
              </a: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Laste ja õpilaste arvu kasv valla haridusasutustes</a:t>
              </a: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Haridusteed jätkavate õppijate arvu kasv</a:t>
              </a: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Koolist väljalangemiste vähenemine</a:t>
              </a: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Laste ja perede ning vallaelanike heaolu ja rahulolu kasv</a:t>
              </a: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Paranenud huvihariduse võimalused </a:t>
              </a: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Noorte osaluse suurenemine otsustusprotsessides</a:t>
              </a:r>
            </a:p>
            <a:p>
              <a:pPr marL="180975" lvl="0" indent="-180975" defTabSz="987425">
                <a:lnSpc>
                  <a:spcPct val="107000"/>
                </a:lnSpc>
                <a:spcAft>
                  <a:spcPts val="0"/>
                </a:spcAft>
                <a:buFont typeface="Arial" panose="020B0604020202020204" pitchFamily="34" charset="0"/>
                <a:buChar char="•"/>
                <a:tabLst>
                  <a:tab pos="457200" algn="l"/>
                </a:tabLst>
              </a:pPr>
              <a:r>
                <a:rPr lang="et-EE" sz="1650" dirty="0">
                  <a:solidFill>
                    <a:srgbClr val="C61C9E"/>
                  </a:solidFill>
                  <a:effectLst/>
                  <a:latin typeface="Times New Roman" panose="02020603050405020304" pitchFamily="18" charset="0"/>
                  <a:ea typeface="Calibri" panose="020F0502020204030204" pitchFamily="34" charset="0"/>
                  <a:cs typeface="Times New Roman" panose="02020603050405020304" pitchFamily="18" charset="0"/>
                </a:rPr>
                <a:t>Huvihariduses osalejate arvu kasv</a:t>
              </a:r>
            </a:p>
          </p:txBody>
        </p:sp>
      </p:grpSp>
      <p:sp>
        <p:nvSpPr>
          <p:cNvPr id="20484" name="Title 1"/>
          <p:cNvSpPr txBox="1">
            <a:spLocks noChangeArrowheads="1"/>
          </p:cNvSpPr>
          <p:nvPr/>
        </p:nvSpPr>
        <p:spPr bwMode="auto">
          <a:xfrm>
            <a:off x="412753" y="386812"/>
            <a:ext cx="9109075" cy="577077"/>
          </a:xfrm>
          <a:prstGeom prst="rect">
            <a:avLst/>
          </a:prstGeom>
          <a:noFill/>
          <a:ln w="12700">
            <a:noFill/>
            <a:miter lim="400000"/>
            <a:headEnd/>
            <a:tailEnd/>
          </a:ln>
        </p:spPr>
        <p:txBody>
          <a:bodyPr lIns="45718" tIns="45718" rIns="45718" bIns="45718" anchor="ctr">
            <a:spAutoFit/>
          </a:bodyPr>
          <a:lstStyle/>
          <a:p>
            <a:pPr hangingPunct="0">
              <a:lnSpc>
                <a:spcPct val="90000"/>
              </a:lnSpc>
            </a:pPr>
            <a:r>
              <a:rPr lang="et-EE" sz="3500" b="1" dirty="0">
                <a:solidFill>
                  <a:srgbClr val="FFFFFF"/>
                </a:solidFill>
                <a:latin typeface="Times New Roman" panose="02020603050405020304" pitchFamily="18" charset="0"/>
                <a:cs typeface="Times New Roman" panose="02020603050405020304" pitchFamily="18" charset="0"/>
              </a:rPr>
              <a:t>2. Haridus</a:t>
            </a:r>
          </a:p>
        </p:txBody>
      </p:sp>
      <p:sp>
        <p:nvSpPr>
          <p:cNvPr id="20485" name="Slide Number Placeholder 5"/>
          <p:cNvSpPr>
            <a:spLocks noGrp="1"/>
          </p:cNvSpPr>
          <p:nvPr>
            <p:ph type="sldNum" sz="quarter" idx="10"/>
          </p:nvPr>
        </p:nvSpPr>
        <p:spPr bwMode="auto">
          <a:xfrm>
            <a:off x="4585788" y="6379778"/>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A4EA75CC-A42B-46CA-8D8F-5F29C81A5EFF}"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6</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extLst>
      <p:ext uri="{BB962C8B-B14F-4D97-AF65-F5344CB8AC3E}">
        <p14:creationId xmlns:p14="http://schemas.microsoft.com/office/powerpoint/2010/main" val="4238083087"/>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2F5597"/>
        </a:solidFill>
        <a:effectLst/>
      </p:bgPr>
    </p:bg>
    <p:spTree>
      <p:nvGrpSpPr>
        <p:cNvPr id="1" name=""/>
        <p:cNvGrpSpPr/>
        <p:nvPr/>
      </p:nvGrpSpPr>
      <p:grpSpPr>
        <a:xfrm>
          <a:off x="0" y="0"/>
          <a:ext cx="0" cy="0"/>
          <a:chOff x="0" y="0"/>
          <a:chExt cx="0" cy="0"/>
        </a:xfrm>
      </p:grpSpPr>
      <p:sp>
        <p:nvSpPr>
          <p:cNvPr id="21506" name="Content Placeholder 2"/>
          <p:cNvSpPr txBox="1">
            <a:spLocks noGrp="1"/>
          </p:cNvSpPr>
          <p:nvPr>
            <p:ph type="body" idx="1"/>
          </p:nvPr>
        </p:nvSpPr>
        <p:spPr>
          <a:xfrm>
            <a:off x="504825" y="1339272"/>
            <a:ext cx="8896350" cy="4986309"/>
          </a:xfrm>
        </p:spPr>
        <p:txBody>
          <a:bodyPr>
            <a:normAutofit/>
          </a:bodyPr>
          <a:lstStyle/>
          <a:p>
            <a:pPr marL="0" indent="0" algn="just" defTabSz="466725" eaLnBrk="1" hangingPunct="1">
              <a:lnSpc>
                <a:spcPct val="100000"/>
              </a:lnSpc>
              <a:spcBef>
                <a:spcPts val="500"/>
              </a:spcBef>
              <a:buSzTx/>
              <a:buFont typeface="Arial" charset="0"/>
              <a:buNone/>
            </a:pPr>
            <a:r>
              <a:rPr lang="et-EE" sz="2600" dirty="0">
                <a:solidFill>
                  <a:srgbClr val="FFFFFF"/>
                </a:solidFill>
                <a:latin typeface="Times New Roman" panose="02020603050405020304" pitchFamily="18" charset="0"/>
                <a:cs typeface="Times New Roman" panose="02020603050405020304" pitchFamily="18" charset="0"/>
              </a:rPr>
              <a:t>Elamu- ja kommunaalmajandus hõlmab Lääne-Harju valla avalikus ruumis elamute ja ühiskondlike hoonete majandamist ning infrastruktuuri haldamist, mis on oluline avaliku ruumi planeerimisel, haldusteenuste korraldamisel ning keskkonnasõbralike ressursside kasutamisel, et tagada elanikele turvaline, mugav ja jätkusuutlik elukeskkond.</a:t>
            </a:r>
          </a:p>
        </p:txBody>
      </p:sp>
      <p:sp>
        <p:nvSpPr>
          <p:cNvPr id="21507" name="Title 1"/>
          <p:cNvSpPr txBox="1">
            <a:spLocks noChangeArrowheads="1"/>
          </p:cNvSpPr>
          <p:nvPr/>
        </p:nvSpPr>
        <p:spPr bwMode="auto">
          <a:xfrm>
            <a:off x="504825" y="447816"/>
            <a:ext cx="8813800" cy="590927"/>
          </a:xfrm>
          <a:prstGeom prst="rect">
            <a:avLst/>
          </a:prstGeom>
          <a:noFill/>
          <a:ln w="12700">
            <a:noFill/>
            <a:miter lim="400000"/>
            <a:headEnd/>
            <a:tailEnd/>
          </a:ln>
        </p:spPr>
        <p:txBody>
          <a:bodyPr lIns="45718" tIns="45718" rIns="45718" bIns="45718" anchor="ctr">
            <a:spAutoFit/>
          </a:bodyPr>
          <a:lstStyle/>
          <a:p>
            <a:pPr defTabSz="992188" hangingPunct="0">
              <a:lnSpc>
                <a:spcPct val="90000"/>
              </a:lnSpc>
            </a:pPr>
            <a:r>
              <a:rPr lang="et-EE" sz="3500" b="1" dirty="0">
                <a:solidFill>
                  <a:srgbClr val="FFFFFF"/>
                </a:solidFill>
                <a:latin typeface="Times New Roman" panose="02020603050405020304" pitchFamily="18" charset="0"/>
                <a:cs typeface="Times New Roman" panose="02020603050405020304" pitchFamily="18" charset="0"/>
              </a:rPr>
              <a:t>3.   Elamu- ja kommunaalmajandus</a:t>
            </a:r>
          </a:p>
        </p:txBody>
      </p:sp>
      <p:sp>
        <p:nvSpPr>
          <p:cNvPr id="21508" name="Slide Number Placeholder 5"/>
          <p:cNvSpPr>
            <a:spLocks noGrp="1"/>
          </p:cNvSpPr>
          <p:nvPr>
            <p:ph type="sldNum" sz="quarter" idx="10"/>
          </p:nvPr>
        </p:nvSpPr>
        <p:spPr bwMode="auto">
          <a:xfrm>
            <a:off x="4868363" y="6331359"/>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DAE6BD7C-C1F2-4555-A5B3-7A767BD2EE7B}"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7</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2F5597"/>
        </a:solidFill>
        <a:effectLst/>
      </p:bgPr>
    </p:bg>
    <p:spTree>
      <p:nvGrpSpPr>
        <p:cNvPr id="1" name=""/>
        <p:cNvGrpSpPr/>
        <p:nvPr/>
      </p:nvGrpSpPr>
      <p:grpSpPr>
        <a:xfrm>
          <a:off x="0" y="0"/>
          <a:ext cx="0" cy="0"/>
          <a:chOff x="0" y="0"/>
          <a:chExt cx="0" cy="0"/>
        </a:xfrm>
      </p:grpSpPr>
      <p:grpSp>
        <p:nvGrpSpPr>
          <p:cNvPr id="22530" name="Rounded Rectangle 5"/>
          <p:cNvGrpSpPr>
            <a:grpSpLocks/>
          </p:cNvGrpSpPr>
          <p:nvPr/>
        </p:nvGrpSpPr>
        <p:grpSpPr bwMode="auto">
          <a:xfrm>
            <a:off x="147202" y="954709"/>
            <a:ext cx="6929491" cy="5527519"/>
            <a:chOff x="0" y="-133015"/>
            <a:chExt cx="6299988" cy="5263187"/>
          </a:xfrm>
        </p:grpSpPr>
        <p:sp>
          <p:nvSpPr>
            <p:cNvPr id="22536" name="Rounded Rectangle"/>
            <p:cNvSpPr>
              <a:spLocks noChangeArrowheads="1"/>
            </p:cNvSpPr>
            <p:nvPr/>
          </p:nvSpPr>
          <p:spPr bwMode="auto">
            <a:xfrm>
              <a:off x="0" y="-133015"/>
              <a:ext cx="6299988" cy="5263187"/>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hangingPunct="0"/>
              <a:endParaRPr lang="et-EE" dirty="0">
                <a:solidFill>
                  <a:srgbClr val="FFFFFF"/>
                </a:solidFill>
                <a:latin typeface="Calibri" pitchFamily="34" charset="0"/>
              </a:endParaRPr>
            </a:p>
          </p:txBody>
        </p:sp>
        <p:sp>
          <p:nvSpPr>
            <p:cNvPr id="22537" name="3.1 Ettevõtluspiirkondade sobitamine elukeskkonnaga  tagades huvide tasakaalustatuse planeeringutegevuses…"/>
            <p:cNvSpPr txBox="1">
              <a:spLocks noChangeArrowheads="1"/>
            </p:cNvSpPr>
            <p:nvPr/>
          </p:nvSpPr>
          <p:spPr bwMode="auto">
            <a:xfrm>
              <a:off x="159402" y="48278"/>
              <a:ext cx="5981182" cy="5022434"/>
            </a:xfrm>
            <a:prstGeom prst="rect">
              <a:avLst/>
            </a:prstGeom>
            <a:noFill/>
            <a:ln w="12700">
              <a:noFill/>
              <a:miter lim="400000"/>
              <a:headEnd/>
              <a:tailEnd/>
            </a:ln>
          </p:spPr>
          <p:txBody>
            <a:bodyPr wrap="square" lIns="45718" tIns="45718" rIns="45718" bIns="45718" anchor="ctr">
              <a:spAutoFit/>
            </a:bodyPr>
            <a:lstStyle/>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3.1	Asulakeskuste korrastamine, mitmefunktsiooniliste mängu-, tegevus-, liikumis- ja vaba aja veetmise rajatiste rajamine, lähtudes kogukondade vajadustest ja valla piirkondlikust tasakaalustatusest</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3.2	Valla jäätmemajanduse arendamine, tegevused vastavalt kehtestatud jäätmekavale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3.3	Ühisveevärgi- ja kanalisatsioonisüsteemide rajamine ja rekonstrueerimine vastavalt ühisveevärgi ja -kanalisatsiooni arendamise kavale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3.4	Vallale kuuluvatel maaüksustel lagunenud ehitiste korrastamine või lammutamine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3.5	Pakri saarte elukeskkonna ja esmavajalike teenuste arendamine </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3.6	Tiheasustusealade elanike aiamaakasutuse korrastamine ja võimalusel seadustamine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3.7	Hajaasustusega maapiirkondades elavate perede elutingimuste parandamine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3.8	Korterelamute õuealade haljastuse ja hoovide korrastamise toetamine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3.9	Kalmistute majandamine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3.10	Uute elurajoonide planeerimine valla asustus-üksustes</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3.11	Kaunite kodude, äri- ja ühiskondlike objektide omanike tunnustamine</a:t>
              </a:r>
            </a:p>
            <a:p>
              <a:pPr marL="542925" indent="-457200" algn="just" hangingPunct="0"/>
              <a:r>
                <a:rPr lang="et-EE" sz="1650" dirty="0">
                  <a:solidFill>
                    <a:schemeClr val="accent1">
                      <a:lumMod val="50000"/>
                    </a:schemeClr>
                  </a:solidFill>
                  <a:latin typeface="Times New Roman" panose="02020603050405020304" pitchFamily="18" charset="0"/>
                  <a:cs typeface="Times New Roman" panose="02020603050405020304" pitchFamily="18" charset="0"/>
                </a:rPr>
                <a:t>3.12	Loomade varjupaiga rajamine koostöös teiste kohalike omavalitsustega</a:t>
              </a:r>
            </a:p>
          </p:txBody>
        </p:sp>
      </p:grpSp>
      <p:grpSp>
        <p:nvGrpSpPr>
          <p:cNvPr id="22531" name="Rounded Rectangle 6"/>
          <p:cNvGrpSpPr>
            <a:grpSpLocks/>
          </p:cNvGrpSpPr>
          <p:nvPr/>
        </p:nvGrpSpPr>
        <p:grpSpPr bwMode="auto">
          <a:xfrm>
            <a:off x="7300029" y="954709"/>
            <a:ext cx="2458769" cy="5527520"/>
            <a:chOff x="397766" y="26043"/>
            <a:chExt cx="1620544" cy="4445966"/>
          </a:xfrm>
        </p:grpSpPr>
        <p:sp>
          <p:nvSpPr>
            <p:cNvPr id="22534" name="Rounded Rectangle"/>
            <p:cNvSpPr>
              <a:spLocks noChangeArrowheads="1"/>
            </p:cNvSpPr>
            <p:nvPr/>
          </p:nvSpPr>
          <p:spPr bwMode="auto">
            <a:xfrm>
              <a:off x="397766" y="26043"/>
              <a:ext cx="1620544" cy="4445966"/>
            </a:xfrm>
            <a:prstGeom prst="roundRect">
              <a:avLst>
                <a:gd name="adj" fmla="val 16667"/>
              </a:avLst>
            </a:prstGeom>
            <a:solidFill>
              <a:srgbClr val="FFFFFF"/>
            </a:solidFill>
            <a:ln w="12700">
              <a:solidFill>
                <a:srgbClr val="FFFFFF"/>
              </a:solidFill>
              <a:miter lim="800000"/>
              <a:headEnd/>
              <a:tailEnd/>
            </a:ln>
          </p:spPr>
          <p:txBody>
            <a:bodyPr lIns="45718" tIns="45718" rIns="45718" bIns="45718" anchor="ctr"/>
            <a:lstStyle/>
            <a:p>
              <a:pPr algn="ctr" hangingPunct="0"/>
              <a:endParaRPr lang="et-EE" sz="1400" b="1">
                <a:solidFill>
                  <a:srgbClr val="2F5597"/>
                </a:solidFill>
                <a:latin typeface="Calibri" pitchFamily="34" charset="0"/>
              </a:endParaRPr>
            </a:p>
          </p:txBody>
        </p:sp>
        <p:sp>
          <p:nvSpPr>
            <p:cNvPr id="159" name="Mõju…"/>
            <p:cNvSpPr txBox="1"/>
            <p:nvPr/>
          </p:nvSpPr>
          <p:spPr>
            <a:xfrm>
              <a:off x="397767" y="26043"/>
              <a:ext cx="1620543" cy="3536058"/>
            </a:xfrm>
            <a:prstGeom prst="rect">
              <a:avLst/>
            </a:prstGeom>
            <a:noFill/>
            <a:ln w="12700" cap="flat">
              <a:noFill/>
              <a:miter lim="400000"/>
            </a:ln>
            <a:effectLst/>
            <a:extLst>
              <a:ext uri="{C572A759-6A51-4108-AA02-DFA0A04FC94B}"/>
            </a:extLst>
          </p:spPr>
          <p:txBody>
            <a:bodyPr wrap="square" lIns="45718" tIns="45718" rIns="45718" bIns="45718" anchor="ctr">
              <a:spAutoFit/>
            </a:bodyPr>
            <a:lstStyle/>
            <a:p>
              <a:pPr marL="355600" indent="-173038" fontAlgn="auto" hangingPunct="0">
                <a:spcBef>
                  <a:spcPts val="0"/>
                </a:spcBef>
                <a:spcAft>
                  <a:spcPts val="0"/>
                </a:spcAft>
                <a:defRPr sz="2100" b="1">
                  <a:solidFill>
                    <a:srgbClr val="2F5597"/>
                  </a:solidFill>
                </a:defRPr>
              </a:pPr>
              <a:r>
                <a:rPr lang="et-EE" b="1" kern="0" dirty="0">
                  <a:solidFill>
                    <a:schemeClr val="accent1">
                      <a:lumMod val="50000"/>
                    </a:schemeClr>
                  </a:solidFill>
                  <a:latin typeface="Times New Roman" panose="02020603050405020304" pitchFamily="18" charset="0"/>
                  <a:cs typeface="Times New Roman" panose="02020603050405020304" pitchFamily="18" charset="0"/>
                  <a:sym typeface="Calibri"/>
                </a:rPr>
                <a:t>	</a:t>
              </a:r>
              <a:r>
                <a:rPr lang="et-EE" sz="2000" b="1" kern="0" dirty="0">
                  <a:solidFill>
                    <a:schemeClr val="accent1">
                      <a:lumMod val="50000"/>
                    </a:schemeClr>
                  </a:solidFill>
                  <a:latin typeface="Times New Roman" panose="02020603050405020304" pitchFamily="18" charset="0"/>
                  <a:cs typeface="Times New Roman" panose="02020603050405020304" pitchFamily="18" charset="0"/>
                  <a:sym typeface="Calibri"/>
                </a:rPr>
                <a:t>Mõju</a:t>
              </a:r>
            </a:p>
            <a:p>
              <a:pPr marL="354013" indent="-263525" fontAlgn="auto" hangingPunct="0">
                <a:spcBef>
                  <a:spcPts val="0"/>
                </a:spcBef>
                <a:spcAft>
                  <a:spcPts val="0"/>
                </a:spcAft>
                <a:defRPr sz="2100" b="1">
                  <a:solidFill>
                    <a:srgbClr val="2F5597"/>
                  </a:solidFill>
                </a:defRPr>
              </a:pPr>
              <a:endParaRPr lang="et-EE" sz="800" b="1" kern="0" dirty="0">
                <a:solidFill>
                  <a:schemeClr val="accent1">
                    <a:lumMod val="50000"/>
                  </a:schemeClr>
                </a:solidFill>
                <a:latin typeface="Times New Roman" panose="02020603050405020304" pitchFamily="18" charset="0"/>
                <a:cs typeface="Times New Roman" panose="02020603050405020304" pitchFamily="18" charset="0"/>
                <a:sym typeface="Calibri"/>
              </a:endParaRPr>
            </a:p>
            <a:p>
              <a:pPr marL="354013" lvl="0" indent="-263525">
                <a:lnSpc>
                  <a:spcPct val="107000"/>
                </a:lnSpc>
                <a:spcBef>
                  <a:spcPts val="0"/>
                </a:spcBef>
                <a:spcAft>
                  <a:spcPts val="0"/>
                </a:spcAft>
                <a:buFont typeface="Arial" panose="020B0604020202020204" pitchFamily="34" charset="0"/>
                <a:buChar char="•"/>
              </a:pPr>
              <a:r>
                <a:rPr lang="et-EE" sz="165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Heakorrastatud avaliku ruumi laienemine</a:t>
              </a:r>
            </a:p>
            <a:p>
              <a:pPr marL="354013" lvl="0" indent="-263525">
                <a:lnSpc>
                  <a:spcPct val="107000"/>
                </a:lnSpc>
                <a:spcBef>
                  <a:spcPts val="0"/>
                </a:spcBef>
                <a:spcAft>
                  <a:spcPts val="0"/>
                </a:spcAft>
                <a:buFont typeface="Arial" panose="020B0604020202020204" pitchFamily="34" charset="0"/>
                <a:buChar char="•"/>
              </a:pPr>
              <a:r>
                <a:rPr lang="et-EE" sz="165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Jäätmete liigiti kogumise ja </a:t>
              </a:r>
              <a:r>
                <a:rPr lang="et-EE" sz="1650"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rPr>
                <a:t>kordu</a:t>
              </a:r>
              <a:r>
                <a:rPr lang="et-EE" sz="165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skasutuse edendamine</a:t>
              </a:r>
            </a:p>
            <a:p>
              <a:pPr marL="354013" lvl="0" indent="-263525">
                <a:lnSpc>
                  <a:spcPct val="107000"/>
                </a:lnSpc>
                <a:spcBef>
                  <a:spcPts val="0"/>
                </a:spcBef>
                <a:spcAft>
                  <a:spcPts val="0"/>
                </a:spcAft>
                <a:buFont typeface="Arial" panose="020B0604020202020204" pitchFamily="34" charset="0"/>
                <a:buChar char="•"/>
              </a:pPr>
              <a:r>
                <a:rPr lang="et-EE" sz="165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Ringlussevõtu määra suurenemine</a:t>
              </a:r>
            </a:p>
            <a:p>
              <a:pPr marL="354013" lvl="0" indent="-263525">
                <a:lnSpc>
                  <a:spcPct val="107000"/>
                </a:lnSpc>
                <a:spcBef>
                  <a:spcPts val="0"/>
                </a:spcBef>
                <a:spcAft>
                  <a:spcPts val="0"/>
                </a:spcAft>
                <a:buFont typeface="Arial" panose="020B0604020202020204" pitchFamily="34" charset="0"/>
                <a:buChar char="•"/>
              </a:pPr>
              <a:r>
                <a:rPr lang="et-EE" sz="165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Avalike parkide ja rohealade suurendamine</a:t>
              </a:r>
            </a:p>
            <a:p>
              <a:pPr marL="354013" lvl="0" indent="-263525">
                <a:lnSpc>
                  <a:spcPct val="107000"/>
                </a:lnSpc>
                <a:spcBef>
                  <a:spcPts val="0"/>
                </a:spcBef>
                <a:spcAft>
                  <a:spcPts val="0"/>
                </a:spcAft>
                <a:buFont typeface="Arial" panose="020B0604020202020204" pitchFamily="34" charset="0"/>
                <a:buChar char="•"/>
              </a:pPr>
              <a:r>
                <a:rPr lang="et-EE" sz="165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Keskkonnanäitajate paranemine</a:t>
              </a:r>
            </a:p>
            <a:p>
              <a:pPr marL="354013" lvl="0" indent="-263525">
                <a:lnSpc>
                  <a:spcPct val="107000"/>
                </a:lnSpc>
                <a:spcBef>
                  <a:spcPts val="0"/>
                </a:spcBef>
                <a:spcAft>
                  <a:spcPts val="0"/>
                </a:spcAft>
                <a:buFont typeface="Arial" panose="020B0604020202020204" pitchFamily="34" charset="0"/>
                <a:buChar char="•"/>
              </a:pPr>
              <a:r>
                <a:rPr lang="et-EE" sz="1650" dirty="0">
                  <a:solidFill>
                    <a:schemeClr val="accent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Elanike rahulolu kasv</a:t>
              </a:r>
            </a:p>
          </p:txBody>
        </p:sp>
      </p:grpSp>
      <p:sp>
        <p:nvSpPr>
          <p:cNvPr id="22532" name="Title 1"/>
          <p:cNvSpPr txBox="1">
            <a:spLocks noChangeArrowheads="1"/>
          </p:cNvSpPr>
          <p:nvPr/>
        </p:nvSpPr>
        <p:spPr bwMode="auto">
          <a:xfrm>
            <a:off x="406400" y="265391"/>
            <a:ext cx="9093200" cy="590927"/>
          </a:xfrm>
          <a:prstGeom prst="rect">
            <a:avLst/>
          </a:prstGeom>
          <a:noFill/>
          <a:ln w="12700">
            <a:noFill/>
            <a:miter lim="400000"/>
            <a:headEnd/>
            <a:tailEnd/>
          </a:ln>
        </p:spPr>
        <p:txBody>
          <a:bodyPr lIns="45718" tIns="45718" rIns="45718" bIns="45718" anchor="ctr">
            <a:spAutoFit/>
          </a:bodyPr>
          <a:lstStyle/>
          <a:p>
            <a:pPr hangingPunct="0">
              <a:lnSpc>
                <a:spcPct val="90000"/>
              </a:lnSpc>
            </a:pPr>
            <a:r>
              <a:rPr lang="et-EE" sz="3500" b="1" dirty="0">
                <a:solidFill>
                  <a:srgbClr val="FFFFFF"/>
                </a:solidFill>
                <a:latin typeface="Times New Roman" panose="02020603050405020304" pitchFamily="18" charset="0"/>
                <a:cs typeface="Times New Roman" panose="02020603050405020304" pitchFamily="18" charset="0"/>
              </a:rPr>
              <a:t>3. Elamu- ja kommunaalmajandus</a:t>
            </a:r>
          </a:p>
        </p:txBody>
      </p:sp>
      <p:sp>
        <p:nvSpPr>
          <p:cNvPr id="22533" name="Slide Number Placeholder 5"/>
          <p:cNvSpPr>
            <a:spLocks noGrp="1"/>
          </p:cNvSpPr>
          <p:nvPr>
            <p:ph type="sldNum" sz="quarter" idx="10"/>
          </p:nvPr>
        </p:nvSpPr>
        <p:spPr bwMode="auto">
          <a:xfrm>
            <a:off x="4484188" y="6456772"/>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2AB1C0E2-63B6-41E5-BE26-B67E2F38ABBC}"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8</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47D76"/>
        </a:solidFill>
        <a:effectLst/>
      </p:bgPr>
    </p:bg>
    <p:spTree>
      <p:nvGrpSpPr>
        <p:cNvPr id="1" name=""/>
        <p:cNvGrpSpPr/>
        <p:nvPr/>
      </p:nvGrpSpPr>
      <p:grpSpPr>
        <a:xfrm>
          <a:off x="0" y="0"/>
          <a:ext cx="0" cy="0"/>
          <a:chOff x="0" y="0"/>
          <a:chExt cx="0" cy="0"/>
        </a:xfrm>
      </p:grpSpPr>
      <p:sp>
        <p:nvSpPr>
          <p:cNvPr id="23554" name="Title 1"/>
          <p:cNvSpPr txBox="1">
            <a:spLocks noGrp="1"/>
          </p:cNvSpPr>
          <p:nvPr>
            <p:ph type="title"/>
          </p:nvPr>
        </p:nvSpPr>
        <p:spPr>
          <a:xfrm>
            <a:off x="512064" y="454724"/>
            <a:ext cx="8851900" cy="549275"/>
          </a:xfrm>
        </p:spPr>
        <p:txBody>
          <a:bodyPr/>
          <a:lstStyle/>
          <a:p>
            <a:pPr defTabSz="795338" eaLnBrk="1" hangingPunct="1"/>
            <a:r>
              <a:rPr lang="et-EE" sz="3500" b="1" dirty="0">
                <a:solidFill>
                  <a:srgbClr val="FFFFFF"/>
                </a:solidFill>
                <a:latin typeface="Times New Roman" panose="02020603050405020304" pitchFamily="18" charset="0"/>
                <a:cs typeface="Times New Roman" panose="02020603050405020304" pitchFamily="18" charset="0"/>
                <a:sym typeface="Calibri" pitchFamily="34" charset="0"/>
              </a:rPr>
              <a:t>4. Keskkond ja kliima</a:t>
            </a:r>
          </a:p>
        </p:txBody>
      </p:sp>
      <p:sp>
        <p:nvSpPr>
          <p:cNvPr id="165" name="Content Placeholder 2"/>
          <p:cNvSpPr txBox="1">
            <a:spLocks noGrp="1"/>
          </p:cNvSpPr>
          <p:nvPr>
            <p:ph type="body" idx="1"/>
          </p:nvPr>
        </p:nvSpPr>
        <p:spPr>
          <a:xfrm>
            <a:off x="512064" y="1151467"/>
            <a:ext cx="9022080" cy="5151797"/>
          </a:xfrm>
        </p:spPr>
        <p:txBody>
          <a:bodyPr>
            <a:noAutofit/>
          </a:bodyPr>
          <a:lstStyle/>
          <a:p>
            <a:pPr marL="0" indent="0" algn="just" defTabSz="666750" eaLnBrk="1" hangingPunct="1">
              <a:lnSpc>
                <a:spcPct val="100000"/>
              </a:lnSpc>
              <a:spcBef>
                <a:spcPts val="600"/>
              </a:spcBef>
              <a:buSzTx/>
              <a:buFont typeface="Arial" charset="0"/>
              <a:buNone/>
            </a:pPr>
            <a:r>
              <a:rPr lang="et-EE" sz="2600" dirty="0">
                <a:solidFill>
                  <a:srgbClr val="FFFFFF"/>
                </a:solidFill>
                <a:latin typeface="Times New Roman" panose="02020603050405020304" pitchFamily="18" charset="0"/>
                <a:cs typeface="Times New Roman" panose="02020603050405020304" pitchFamily="18" charset="0"/>
              </a:rPr>
              <a:t>Lääne-Harju valla kliima- ja energiakava eesmärgiks on kaaluda kliimamuutuste mõjuga kaasnevaid võimalikke tagajärgi ja võimalusi, mis toetavad omavalitsust pikaajaliste strateegiliste otsuste tegemisel. Seeläbi panustab see nii kohalike elanike elukvaliteedi ja elukeskkonna säilitamisesse kui ka parandamisesse. Järgnevate aastate jooksul on tarvis määratleda olulised teemavaldkonnad, rakendada nendega seotud tegevusi ning neid pidevalt ka seirata. Järjepideva töö tagajärjel on Lääne-Harju vallal aastaks 2030 teadmised ning valmisolek kliimamuutustest põhjustatud ebasoodsaid mõjusid </a:t>
            </a:r>
            <a:r>
              <a:rPr lang="et-EE" sz="2600" dirty="0" err="1">
                <a:solidFill>
                  <a:srgbClr val="FFFFFF"/>
                </a:solidFill>
                <a:latin typeface="Times New Roman" panose="02020603050405020304" pitchFamily="18" charset="0"/>
                <a:cs typeface="Times New Roman" panose="02020603050405020304" pitchFamily="18" charset="0"/>
              </a:rPr>
              <a:t>teadmistepõhiselt</a:t>
            </a:r>
            <a:r>
              <a:rPr lang="et-EE" sz="2600" dirty="0">
                <a:solidFill>
                  <a:srgbClr val="FFFFFF"/>
                </a:solidFill>
                <a:latin typeface="Times New Roman" panose="02020603050405020304" pitchFamily="18" charset="0"/>
                <a:cs typeface="Times New Roman" panose="02020603050405020304" pitchFamily="18" charset="0"/>
              </a:rPr>
              <a:t> vähendada ja positiivseid mõjusid võimalikult parimal viisil ära kasutada.</a:t>
            </a:r>
          </a:p>
        </p:txBody>
      </p:sp>
      <p:sp>
        <p:nvSpPr>
          <p:cNvPr id="23556" name="Slide Number Placeholder 5"/>
          <p:cNvSpPr>
            <a:spLocks noGrp="1"/>
          </p:cNvSpPr>
          <p:nvPr>
            <p:ph type="sldNum" sz="quarter" idx="10"/>
          </p:nvPr>
        </p:nvSpPr>
        <p:spPr bwMode="auto">
          <a:xfrm>
            <a:off x="4714376" y="6301990"/>
            <a:ext cx="169273" cy="276995"/>
          </a:xfrm>
          <a:noFill/>
          <a:ln>
            <a:headEnd/>
            <a:tailEnd/>
          </a:ln>
        </p:spPr>
        <p:txBody>
          <a:bodyPr vert="horz" numCol="1" anchorCtr="0" compatLnSpc="1">
            <a:prstTxWarp prst="textNoShape">
              <a:avLst/>
            </a:prstTxWarp>
          </a:bodyPr>
          <a:lstStyle/>
          <a:p>
            <a:pPr algn="ctr" fontAlgn="base">
              <a:spcBef>
                <a:spcPct val="0"/>
              </a:spcBef>
              <a:spcAft>
                <a:spcPct val="0"/>
              </a:spcAft>
            </a:pPr>
            <a:fld id="{DDC271B7-94F4-45B7-8960-C41050DFA62C}" type="slidenum">
              <a:rPr lang="et-EE" smtClean="0">
                <a:solidFill>
                  <a:srgbClr val="FFFFFF"/>
                </a:solidFill>
                <a:latin typeface="Times New Roman" panose="02020603050405020304" pitchFamily="18" charset="0"/>
                <a:cs typeface="Times New Roman" panose="02020603050405020304" pitchFamily="18" charset="0"/>
                <a:sym typeface="Calibri" pitchFamily="34" charset="0"/>
              </a:rPr>
              <a:pPr algn="ctr" fontAlgn="base">
                <a:spcBef>
                  <a:spcPct val="0"/>
                </a:spcBef>
                <a:spcAft>
                  <a:spcPct val="0"/>
                </a:spcAft>
              </a:pPr>
              <a:t>9</a:t>
            </a:fld>
            <a:endParaRPr lang="et-EE" dirty="0">
              <a:solidFill>
                <a:srgbClr val="FFFFFF"/>
              </a:solidFill>
              <a:latin typeface="Times New Roman" panose="02020603050405020304" pitchFamily="18" charset="0"/>
              <a:cs typeface="Times New Roman" panose="02020603050405020304" pitchFamily="18" charset="0"/>
              <a:sym typeface="Calibri" pitchFamily="34" charset="0"/>
            </a:endParaRPr>
          </a:p>
        </p:txBody>
      </p:sp>
    </p:spTree>
  </p:cSld>
  <p:clrMapOvr>
    <a:masterClrMapping/>
  </p:clrMapOvr>
  <p:transition spd="med"/>
</p:sld>
</file>

<file path=ppt/theme/theme1.xml><?xml version="1.0" encoding="utf-8"?>
<a:theme xmlns:a="http://schemas.openxmlformats.org/drawingml/2006/main" name="Office Theme">
  <a:themeElements>
    <a:clrScheme name="Media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B47C1C4ACFE7A7468F04F870A3D6A3B5" ma:contentTypeVersion="9" ma:contentTypeDescription="Loo uus dokument" ma:contentTypeScope="" ma:versionID="45af6c34331c07487eb806fa4d87088d">
  <xsd:schema xmlns:xsd="http://www.w3.org/2001/XMLSchema" xmlns:xs="http://www.w3.org/2001/XMLSchema" xmlns:p="http://schemas.microsoft.com/office/2006/metadata/properties" xmlns:ns2="a8959a35-750f-4564-96bc-105eb0131a41" xmlns:ns3="f6bb44f9-9cb8-49ab-b741-36ebfcce9e3f" targetNamespace="http://schemas.microsoft.com/office/2006/metadata/properties" ma:root="true" ma:fieldsID="605f8eb5240eec26d256707b42da27c6" ns2:_="" ns3:_="">
    <xsd:import namespace="a8959a35-750f-4564-96bc-105eb0131a41"/>
    <xsd:import namespace="f6bb44f9-9cb8-49ab-b741-36ebfcce9e3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959a35-750f-4564-96bc-105eb0131a4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bb44f9-9cb8-49ab-b741-36ebfcce9e3f" elementFormDefault="qualified">
    <xsd:import namespace="http://schemas.microsoft.com/office/2006/documentManagement/types"/>
    <xsd:import namespace="http://schemas.microsoft.com/office/infopath/2007/PartnerControls"/>
    <xsd:element name="SharedWithUsers" ma:index="10" nillable="true" ma:displayName="Ühiskasutuse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Ühiskasutusse andmise üksikasjad"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62A1C0-CD3B-47C3-B81E-1E930EBB119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456EF0C-BD63-4A4F-A296-7CF8B59ACF75}">
  <ds:schemaRefs>
    <ds:schemaRef ds:uri="http://schemas.microsoft.com/sharepoint/v3/contenttype/forms"/>
  </ds:schemaRefs>
</ds:datastoreItem>
</file>

<file path=customXml/itemProps3.xml><?xml version="1.0" encoding="utf-8"?>
<ds:datastoreItem xmlns:ds="http://schemas.openxmlformats.org/officeDocument/2006/customXml" ds:itemID="{1206400A-6772-4DE5-AB88-CDCCB55414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8959a35-750f-4564-96bc-105eb0131a41"/>
    <ds:schemaRef ds:uri="f6bb44f9-9cb8-49ab-b741-36ebfcce9e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3355</TotalTime>
  <Words>2274</Words>
  <Application>Microsoft Office PowerPoint</Application>
  <PresentationFormat>A4-formaadis paber (210x297 mm)</PresentationFormat>
  <Paragraphs>265</Paragraphs>
  <Slides>25</Slides>
  <Notes>4</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25</vt:i4>
      </vt:variant>
    </vt:vector>
  </HeadingPairs>
  <TitlesOfParts>
    <vt:vector size="30" baseType="lpstr">
      <vt:lpstr>Arial</vt:lpstr>
      <vt:lpstr>Calibri</vt:lpstr>
      <vt:lpstr>Calibri Light</vt:lpstr>
      <vt:lpstr>Times New Roman</vt:lpstr>
      <vt:lpstr>Office Theme</vt:lpstr>
      <vt:lpstr>Lääne-Harju valla arengukava 2019−2030</vt:lpstr>
      <vt:lpstr>Lääne-Harju valla arengukava 2019-2030</vt:lpstr>
      <vt:lpstr>1. Valitsemine</vt:lpstr>
      <vt:lpstr>PowerPointi esitlus</vt:lpstr>
      <vt:lpstr>PowerPointi esitlus</vt:lpstr>
      <vt:lpstr>PowerPointi esitlus</vt:lpstr>
      <vt:lpstr>PowerPointi esitlus</vt:lpstr>
      <vt:lpstr>PowerPointi esitlus</vt:lpstr>
      <vt:lpstr>4. Keskkond ja kliima</vt:lpstr>
      <vt:lpstr>4. Keskkond ja kliima</vt:lpstr>
      <vt:lpstr>5. Liikuvus</vt:lpstr>
      <vt:lpstr>5. Liikuvus</vt:lpstr>
      <vt:lpstr>6. Sotsiaalne kaitse</vt:lpstr>
      <vt:lpstr>6. Sotsiaalne kaitse</vt:lpstr>
      <vt:lpstr>7.  Kultuur, sport ja vaba aeg</vt:lpstr>
      <vt:lpstr>7.  Kultuur, sport ja vaba aeg</vt:lpstr>
      <vt:lpstr>7.  Kultuur, sport ja vaba aeg</vt:lpstr>
      <vt:lpstr>8.  Tervis ja turvalisus</vt:lpstr>
      <vt:lpstr>8.  Tervis ja turvalisus</vt:lpstr>
      <vt:lpstr>9.  Ligipääsetavus</vt:lpstr>
      <vt:lpstr>9.  Ligipääsetavus</vt:lpstr>
      <vt:lpstr>10.  Ettevõtluskeskkond</vt:lpstr>
      <vt:lpstr>10.  Ettevõtluskeskkond</vt:lpstr>
      <vt:lpstr>10.  Ettevõtluskeskkond</vt:lpstr>
      <vt:lpstr>PowerPointi esitlus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Lääne-Harju valla arengukava 2019 − 2030</dc:title>
  <dc:creator>Jaanus Saat</dc:creator>
  <cp:lastModifiedBy>Käti Teär-Riisaar</cp:lastModifiedBy>
  <cp:revision>39</cp:revision>
  <dcterms:modified xsi:type="dcterms:W3CDTF">2024-09-17T12:35:17Z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0x010100B47C1C4ACFE7A7468F04F870A3D6A3B5</vt:lpwstr>
  </property>
</Properties>
</file>