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  <p:sldMasterId id="2147483720" r:id="rId10"/>
  </p:sldMasterIdLst>
  <p:notesMasterIdLst>
    <p:notesMasterId r:id="rId25"/>
  </p:notesMasterIdLst>
  <p:sldIdLst>
    <p:sldId id="259" r:id="rId11"/>
    <p:sldId id="299" r:id="rId12"/>
    <p:sldId id="294" r:id="rId13"/>
    <p:sldId id="304" r:id="rId14"/>
    <p:sldId id="305" r:id="rId15"/>
    <p:sldId id="297" r:id="rId16"/>
    <p:sldId id="295" r:id="rId17"/>
    <p:sldId id="296" r:id="rId18"/>
    <p:sldId id="298" r:id="rId19"/>
    <p:sldId id="303" r:id="rId20"/>
    <p:sldId id="300" r:id="rId21"/>
    <p:sldId id="301" r:id="rId22"/>
    <p:sldId id="302" r:id="rId23"/>
    <p:sldId id="306" r:id="rId24"/>
  </p:sldIdLst>
  <p:sldSz cx="12192000" cy="6858000"/>
  <p:notesSz cx="6797675" cy="9928225"/>
  <p:embeddedFontLst>
    <p:embeddedFont>
      <p:font typeface="Cera Pro" panose="00000500000000000000" charset="0"/>
      <p:regular r:id="rId26"/>
      <p:bold r:id="rId27"/>
    </p:embeddedFont>
    <p:embeddedFont>
      <p:font typeface="Cera Round Pro" panose="00000500000000000000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0D1F5E-C6CA-588C-03C3-3AA581826458}" name="Kadri Kurm" initials="KK" userId="S::kadri.kurm@laaneharju.ee::31a5be90-d931-4e18-8701-8b55f9555e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FE7B0-87A8-439E-BB60-4D58E652DBD7}" v="7" dt="2024-03-04T06:50:32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9" autoAdjust="0"/>
    <p:restoredTop sz="95380" autoAdjust="0"/>
  </p:normalViewPr>
  <p:slideViewPr>
    <p:cSldViewPr snapToGrid="0" snapToObjects="1">
      <p:cViewPr varScale="1">
        <p:scale>
          <a:sx n="86" d="100"/>
          <a:sy n="86" d="100"/>
        </p:scale>
        <p:origin x="667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3.fntdata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tt Liiv" userId="ca54969b-636f-49ca-b9be-9336f32b1bae" providerId="ADAL" clId="{E2EFE7B0-87A8-439E-BB60-4D58E652DBD7}"/>
    <pc:docChg chg="undo custSel modSld">
      <pc:chgData name="Lisett Liiv" userId="ca54969b-636f-49ca-b9be-9336f32b1bae" providerId="ADAL" clId="{E2EFE7B0-87A8-439E-BB60-4D58E652DBD7}" dt="2024-03-04T06:55:52.171" v="330" actId="1076"/>
      <pc:docMkLst>
        <pc:docMk/>
      </pc:docMkLst>
      <pc:sldChg chg="modSp mod">
        <pc:chgData name="Lisett Liiv" userId="ca54969b-636f-49ca-b9be-9336f32b1bae" providerId="ADAL" clId="{E2EFE7B0-87A8-439E-BB60-4D58E652DBD7}" dt="2024-03-04T06:33:15.809" v="75" actId="27636"/>
        <pc:sldMkLst>
          <pc:docMk/>
          <pc:sldMk cId="532540068" sldId="259"/>
        </pc:sldMkLst>
        <pc:spChg chg="mod">
          <ac:chgData name="Lisett Liiv" userId="ca54969b-636f-49ca-b9be-9336f32b1bae" providerId="ADAL" clId="{E2EFE7B0-87A8-439E-BB60-4D58E652DBD7}" dt="2024-03-04T06:30:31.217" v="2" actId="1076"/>
          <ac:spMkLst>
            <pc:docMk/>
            <pc:sldMk cId="532540068" sldId="259"/>
            <ac:spMk id="2" creationId="{75137FD5-941B-E243-82FA-84DEF169C405}"/>
          </ac:spMkLst>
        </pc:spChg>
        <pc:spChg chg="mod">
          <ac:chgData name="Lisett Liiv" userId="ca54969b-636f-49ca-b9be-9336f32b1bae" providerId="ADAL" clId="{E2EFE7B0-87A8-439E-BB60-4D58E652DBD7}" dt="2024-03-04T06:33:15.809" v="75" actId="27636"/>
          <ac:spMkLst>
            <pc:docMk/>
            <pc:sldMk cId="532540068" sldId="259"/>
            <ac:spMk id="7" creationId="{23766BF7-4332-4EEB-B6F1-89C58E16015F}"/>
          </ac:spMkLst>
        </pc:spChg>
      </pc:sldChg>
      <pc:sldChg chg="modSp mod">
        <pc:chgData name="Lisett Liiv" userId="ca54969b-636f-49ca-b9be-9336f32b1bae" providerId="ADAL" clId="{E2EFE7B0-87A8-439E-BB60-4D58E652DBD7}" dt="2024-03-04T06:34:53.064" v="80"/>
        <pc:sldMkLst>
          <pc:docMk/>
          <pc:sldMk cId="2619038148" sldId="302"/>
        </pc:sldMkLst>
        <pc:spChg chg="mod">
          <ac:chgData name="Lisett Liiv" userId="ca54969b-636f-49ca-b9be-9336f32b1bae" providerId="ADAL" clId="{E2EFE7B0-87A8-439E-BB60-4D58E652DBD7}" dt="2024-03-04T06:34:53.064" v="80"/>
          <ac:spMkLst>
            <pc:docMk/>
            <pc:sldMk cId="2619038148" sldId="302"/>
            <ac:spMk id="3" creationId="{60691931-DDB4-354C-87D0-EC3859B3F88D}"/>
          </ac:spMkLst>
        </pc:spChg>
      </pc:sldChg>
      <pc:sldChg chg="addSp delSp modSp mod setBg">
        <pc:chgData name="Lisett Liiv" userId="ca54969b-636f-49ca-b9be-9336f32b1bae" providerId="ADAL" clId="{E2EFE7B0-87A8-439E-BB60-4D58E652DBD7}" dt="2024-03-04T06:55:52.171" v="330" actId="1076"/>
        <pc:sldMkLst>
          <pc:docMk/>
          <pc:sldMk cId="4255171161" sldId="306"/>
        </pc:sldMkLst>
        <pc:spChg chg="mod ord">
          <ac:chgData name="Lisett Liiv" userId="ca54969b-636f-49ca-b9be-9336f32b1bae" providerId="ADAL" clId="{E2EFE7B0-87A8-439E-BB60-4D58E652DBD7}" dt="2024-03-04T06:49:21.583" v="245" actId="20577"/>
          <ac:spMkLst>
            <pc:docMk/>
            <pc:sldMk cId="4255171161" sldId="306"/>
            <ac:spMk id="3" creationId="{60691931-DDB4-354C-87D0-EC3859B3F88D}"/>
          </ac:spMkLst>
        </pc:spChg>
        <pc:spChg chg="add del mod">
          <ac:chgData name="Lisett Liiv" userId="ca54969b-636f-49ca-b9be-9336f32b1bae" providerId="ADAL" clId="{E2EFE7B0-87A8-439E-BB60-4D58E652DBD7}" dt="2024-03-04T06:55:52.171" v="330" actId="1076"/>
          <ac:spMkLst>
            <pc:docMk/>
            <pc:sldMk cId="4255171161" sldId="306"/>
            <ac:spMk id="8" creationId="{B9C3305D-6C1B-D345-0E97-7D568C921F4B}"/>
          </ac:spMkLst>
        </pc:spChg>
        <pc:spChg chg="add del mod">
          <ac:chgData name="Lisett Liiv" userId="ca54969b-636f-49ca-b9be-9336f32b1bae" providerId="ADAL" clId="{E2EFE7B0-87A8-439E-BB60-4D58E652DBD7}" dt="2024-03-04T06:55:35.180" v="327" actId="1076"/>
          <ac:spMkLst>
            <pc:docMk/>
            <pc:sldMk cId="4255171161" sldId="306"/>
            <ac:spMk id="9" creationId="{9CF88FF8-1212-3D4C-A998-3D5477AFB42A}"/>
          </ac:spMkLst>
        </pc:spChg>
        <pc:spChg chg="add del">
          <ac:chgData name="Lisett Liiv" userId="ca54969b-636f-49ca-b9be-9336f32b1bae" providerId="ADAL" clId="{E2EFE7B0-87A8-439E-BB60-4D58E652DBD7}" dt="2024-03-04T06:44:39.666" v="168" actId="26606"/>
          <ac:spMkLst>
            <pc:docMk/>
            <pc:sldMk cId="4255171161" sldId="306"/>
            <ac:spMk id="15" creationId="{38468727-63BE-4191-B4A6-C30C82C0E986}"/>
          </ac:spMkLst>
        </pc:spChg>
        <pc:spChg chg="add del">
          <ac:chgData name="Lisett Liiv" userId="ca54969b-636f-49ca-b9be-9336f32b1bae" providerId="ADAL" clId="{E2EFE7B0-87A8-439E-BB60-4D58E652DBD7}" dt="2024-03-04T06:44:39.666" v="168" actId="26606"/>
          <ac:spMkLst>
            <pc:docMk/>
            <pc:sldMk cId="4255171161" sldId="306"/>
            <ac:spMk id="17" creationId="{9D355BB6-1BB8-4828-B246-CFB31742D7B8}"/>
          </ac:spMkLst>
        </pc:spChg>
        <pc:spChg chg="add del">
          <ac:chgData name="Lisett Liiv" userId="ca54969b-636f-49ca-b9be-9336f32b1bae" providerId="ADAL" clId="{E2EFE7B0-87A8-439E-BB60-4D58E652DBD7}" dt="2024-03-04T06:44:39.666" v="168" actId="26606"/>
          <ac:spMkLst>
            <pc:docMk/>
            <pc:sldMk cId="4255171161" sldId="306"/>
            <ac:spMk id="19" creationId="{CA52A9B9-B2B3-46F0-9D53-0EFF9905BF8F}"/>
          </ac:spMkLst>
        </pc:spChg>
        <pc:spChg chg="add del">
          <ac:chgData name="Lisett Liiv" userId="ca54969b-636f-49ca-b9be-9336f32b1bae" providerId="ADAL" clId="{E2EFE7B0-87A8-439E-BB60-4D58E652DBD7}" dt="2024-03-04T06:44:50.697" v="170" actId="26606"/>
          <ac:spMkLst>
            <pc:docMk/>
            <pc:sldMk cId="4255171161" sldId="306"/>
            <ac:spMk id="21" creationId="{2172A0AC-3DCE-4672-BCAF-28FEF91F6020}"/>
          </ac:spMkLst>
        </pc:spChg>
        <pc:spChg chg="add del">
          <ac:chgData name="Lisett Liiv" userId="ca54969b-636f-49ca-b9be-9336f32b1bae" providerId="ADAL" clId="{E2EFE7B0-87A8-439E-BB60-4D58E652DBD7}" dt="2024-03-04T06:44:50.697" v="170" actId="26606"/>
          <ac:spMkLst>
            <pc:docMk/>
            <pc:sldMk cId="4255171161" sldId="306"/>
            <ac:spMk id="22" creationId="{AE6F1C77-EDC9-4C5F-8C1C-62DD46BDA3C3}"/>
          </ac:spMkLst>
        </pc:spChg>
        <pc:spChg chg="add del">
          <ac:chgData name="Lisett Liiv" userId="ca54969b-636f-49ca-b9be-9336f32b1bae" providerId="ADAL" clId="{E2EFE7B0-87A8-439E-BB60-4D58E652DBD7}" dt="2024-03-04T06:44:57.607" v="174" actId="26606"/>
          <ac:spMkLst>
            <pc:docMk/>
            <pc:sldMk cId="4255171161" sldId="306"/>
            <ac:spMk id="23" creationId="{67EF550F-47CE-4FB2-9DAC-12AD835C833D}"/>
          </ac:spMkLst>
        </pc:spChg>
        <pc:spChg chg="add del">
          <ac:chgData name="Lisett Liiv" userId="ca54969b-636f-49ca-b9be-9336f32b1bae" providerId="ADAL" clId="{E2EFE7B0-87A8-439E-BB60-4D58E652DBD7}" dt="2024-03-04T06:44:54.379" v="172" actId="26606"/>
          <ac:spMkLst>
            <pc:docMk/>
            <pc:sldMk cId="4255171161" sldId="306"/>
            <ac:spMk id="24" creationId="{49724451-1817-47EC-8F8A-7534815277C6}"/>
          </ac:spMkLst>
        </pc:spChg>
        <pc:spChg chg="add del">
          <ac:chgData name="Lisett Liiv" userId="ca54969b-636f-49ca-b9be-9336f32b1bae" providerId="ADAL" clId="{E2EFE7B0-87A8-439E-BB60-4D58E652DBD7}" dt="2024-03-04T06:44:54.379" v="172" actId="26606"/>
          <ac:spMkLst>
            <pc:docMk/>
            <pc:sldMk cId="4255171161" sldId="306"/>
            <ac:spMk id="25" creationId="{1972FFF2-19E8-4ABA-8DF0-DF0BB9CA0F44}"/>
          </ac:spMkLst>
        </pc:spChg>
        <pc:spChg chg="add del">
          <ac:chgData name="Lisett Liiv" userId="ca54969b-636f-49ca-b9be-9336f32b1bae" providerId="ADAL" clId="{E2EFE7B0-87A8-439E-BB60-4D58E652DBD7}" dt="2024-03-04T06:44:54.379" v="172" actId="26606"/>
          <ac:spMkLst>
            <pc:docMk/>
            <pc:sldMk cId="4255171161" sldId="306"/>
            <ac:spMk id="26" creationId="{D675D8C3-7329-47B0-9782-C66F095D7366}"/>
          </ac:spMkLst>
        </pc:spChg>
        <pc:spChg chg="add del">
          <ac:chgData name="Lisett Liiv" userId="ca54969b-636f-49ca-b9be-9336f32b1bae" providerId="ADAL" clId="{E2EFE7B0-87A8-439E-BB60-4D58E652DBD7}" dt="2024-03-04T06:44:54.379" v="172" actId="26606"/>
          <ac:spMkLst>
            <pc:docMk/>
            <pc:sldMk cId="4255171161" sldId="306"/>
            <ac:spMk id="27" creationId="{CB077B7C-FE7A-4C81-92C6-F20D2AE425E1}"/>
          </ac:spMkLst>
        </pc:spChg>
        <pc:spChg chg="add del">
          <ac:chgData name="Lisett Liiv" userId="ca54969b-636f-49ca-b9be-9336f32b1bae" providerId="ADAL" clId="{E2EFE7B0-87A8-439E-BB60-4D58E652DBD7}" dt="2024-03-04T06:44:57.607" v="174" actId="26606"/>
          <ac:spMkLst>
            <pc:docMk/>
            <pc:sldMk cId="4255171161" sldId="306"/>
            <ac:spMk id="29" creationId="{63F5877B-98C7-49DD-83AB-0F6F57CB6543}"/>
          </ac:spMkLst>
        </pc:spChg>
        <pc:spChg chg="add del">
          <ac:chgData name="Lisett Liiv" userId="ca54969b-636f-49ca-b9be-9336f32b1bae" providerId="ADAL" clId="{E2EFE7B0-87A8-439E-BB60-4D58E652DBD7}" dt="2024-03-04T06:44:57.607" v="174" actId="26606"/>
          <ac:spMkLst>
            <pc:docMk/>
            <pc:sldMk cId="4255171161" sldId="306"/>
            <ac:spMk id="30" creationId="{4EA91930-66BC-4C41-B4F5-C31EB216F64B}"/>
          </ac:spMkLst>
        </pc:spChg>
        <pc:spChg chg="add del">
          <ac:chgData name="Lisett Liiv" userId="ca54969b-636f-49ca-b9be-9336f32b1bae" providerId="ADAL" clId="{E2EFE7B0-87A8-439E-BB60-4D58E652DBD7}" dt="2024-03-04T06:44:57.607" v="174" actId="26606"/>
          <ac:spMkLst>
            <pc:docMk/>
            <pc:sldMk cId="4255171161" sldId="306"/>
            <ac:spMk id="31" creationId="{6313CF8F-B436-401E-9575-DE0F8E8B5B17}"/>
          </ac:spMkLst>
        </pc:spChg>
        <pc:spChg chg="add del">
          <ac:chgData name="Lisett Liiv" userId="ca54969b-636f-49ca-b9be-9336f32b1bae" providerId="ADAL" clId="{E2EFE7B0-87A8-439E-BB60-4D58E652DBD7}" dt="2024-03-04T06:44:57.607" v="174" actId="26606"/>
          <ac:spMkLst>
            <pc:docMk/>
            <pc:sldMk cId="4255171161" sldId="306"/>
            <ac:spMk id="32" creationId="{2A38CFE9-C30A-4551-ACCB-D5808FBC39CD}"/>
          </ac:spMkLst>
        </pc:spChg>
        <pc:picChg chg="add mod ord">
          <ac:chgData name="Lisett Liiv" userId="ca54969b-636f-49ca-b9be-9336f32b1bae" providerId="ADAL" clId="{E2EFE7B0-87A8-439E-BB60-4D58E652DBD7}" dt="2024-03-04T06:55:23.080" v="325" actId="1076"/>
          <ac:picMkLst>
            <pc:docMk/>
            <pc:sldMk cId="4255171161" sldId="306"/>
            <ac:picMk id="4" creationId="{7A691800-AD8E-E96D-00ED-0D0EC38F7E8D}"/>
          </ac:picMkLst>
        </pc:picChg>
        <pc:picChg chg="del mod">
          <ac:chgData name="Lisett Liiv" userId="ca54969b-636f-49ca-b9be-9336f32b1bae" providerId="ADAL" clId="{E2EFE7B0-87A8-439E-BB60-4D58E652DBD7}" dt="2024-03-04T06:43:29.229" v="152" actId="478"/>
          <ac:picMkLst>
            <pc:docMk/>
            <pc:sldMk cId="4255171161" sldId="306"/>
            <ac:picMk id="5" creationId="{1B251F75-7FD4-4795-A9A8-4127AB4D780E}"/>
          </ac:picMkLst>
        </pc:picChg>
        <pc:picChg chg="add del">
          <ac:chgData name="Lisett Liiv" userId="ca54969b-636f-49ca-b9be-9336f32b1bae" providerId="ADAL" clId="{E2EFE7B0-87A8-439E-BB60-4D58E652DBD7}" dt="2024-03-04T06:49:35.935" v="246" actId="478"/>
          <ac:picMkLst>
            <pc:docMk/>
            <pc:sldMk cId="4255171161" sldId="306"/>
            <ac:picMk id="7" creationId="{D0EFF4EB-F5FA-262F-5C97-EAD089C81266}"/>
          </ac:picMkLst>
        </pc:picChg>
        <pc:picChg chg="add mod ord">
          <ac:chgData name="Lisett Liiv" userId="ca54969b-636f-49ca-b9be-9336f32b1bae" providerId="ADAL" clId="{E2EFE7B0-87A8-439E-BB60-4D58E652DBD7}" dt="2024-03-04T06:44:58.128" v="176" actId="931"/>
          <ac:picMkLst>
            <pc:docMk/>
            <pc:sldMk cId="4255171161" sldId="306"/>
            <ac:picMk id="10" creationId="{0670CABA-AF48-9A4C-619C-8086415AA24D}"/>
          </ac:picMkLst>
        </pc:picChg>
        <pc:picChg chg="add mod">
          <ac:chgData name="Lisett Liiv" userId="ca54969b-636f-49ca-b9be-9336f32b1bae" providerId="ADAL" clId="{E2EFE7B0-87A8-439E-BB60-4D58E652DBD7}" dt="2024-03-04T06:47:47.294" v="185" actId="931"/>
          <ac:picMkLst>
            <pc:docMk/>
            <pc:sldMk cId="4255171161" sldId="306"/>
            <ac:picMk id="12" creationId="{1CAFEC8A-292D-BDA3-DA70-A6C978D0A55D}"/>
          </ac:picMkLst>
        </pc:picChg>
        <pc:picChg chg="add del mod">
          <ac:chgData name="Lisett Liiv" userId="ca54969b-636f-49ca-b9be-9336f32b1bae" providerId="ADAL" clId="{E2EFE7B0-87A8-439E-BB60-4D58E652DBD7}" dt="2024-03-04T06:50:16.128" v="253" actId="478"/>
          <ac:picMkLst>
            <pc:docMk/>
            <pc:sldMk cId="4255171161" sldId="306"/>
            <ac:picMk id="14" creationId="{16228B73-FB3C-3B3E-22C8-1C20444DF494}"/>
          </ac:picMkLst>
        </pc:picChg>
        <pc:picChg chg="add mod">
          <ac:chgData name="Lisett Liiv" userId="ca54969b-636f-49ca-b9be-9336f32b1bae" providerId="ADAL" clId="{E2EFE7B0-87A8-439E-BB60-4D58E652DBD7}" dt="2024-03-04T06:55:25.406" v="326" actId="1076"/>
          <ac:picMkLst>
            <pc:docMk/>
            <pc:sldMk cId="4255171161" sldId="306"/>
            <ac:picMk id="18" creationId="{AD9C57BA-92C1-EEA9-C726-8A89E27B4A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5D3CA-8BF3-4EB2-8A80-09E472E6E6D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D52E15CA-E728-4024-AC04-0F3DB0F0A1B8}">
      <dgm:prSet phldrT="[Text]" custT="1"/>
      <dgm:spPr/>
      <dgm:t>
        <a:bodyPr/>
        <a:lstStyle/>
        <a:p>
          <a:r>
            <a:rPr lang="en-US" sz="1400" dirty="0">
              <a:latin typeface="Cera Round Pro" panose="00000500000000000000" charset="0"/>
            </a:rPr>
            <a:t>4</a:t>
          </a:r>
          <a:r>
            <a:rPr lang="et-EE" sz="1400" dirty="0">
              <a:latin typeface="Cera Round Pro" panose="00000500000000000000" charset="0"/>
            </a:rPr>
            <a:t>.</a:t>
          </a:r>
          <a:r>
            <a:rPr lang="en-US" sz="1400" dirty="0">
              <a:latin typeface="Cera Round Pro" panose="00000500000000000000" charset="0"/>
            </a:rPr>
            <a:t> </a:t>
          </a:r>
          <a:r>
            <a:rPr lang="en-US" sz="1400" dirty="0" err="1">
              <a:latin typeface="Cera Round Pro" panose="00000500000000000000" charset="0"/>
            </a:rPr>
            <a:t>märts</a:t>
          </a:r>
          <a:r>
            <a:rPr lang="en-US" sz="1400" dirty="0">
              <a:latin typeface="Cera Round Pro" panose="00000500000000000000" charset="0"/>
            </a:rPr>
            <a:t> – 1.aprill</a:t>
          </a:r>
          <a:r>
            <a:rPr lang="et-EE" sz="1400" dirty="0">
              <a:latin typeface="Cera Round Pro" panose="00000500000000000000" charset="0"/>
            </a:rPr>
            <a:t>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6B9F312E-7C51-4E77-A327-4923BD3B665B}" type="parTrans" cxnId="{AE0ED31B-1D53-4904-A96F-47F69A443FAD}">
      <dgm:prSet/>
      <dgm:spPr/>
      <dgm:t>
        <a:bodyPr/>
        <a:lstStyle/>
        <a:p>
          <a:endParaRPr lang="et-EE"/>
        </a:p>
      </dgm:t>
    </dgm:pt>
    <dgm:pt modelId="{C18C00A2-898D-4AA5-B774-AE408793C1C1}" type="sibTrans" cxnId="{AE0ED31B-1D53-4904-A96F-47F69A443FAD}">
      <dgm:prSet/>
      <dgm:spPr/>
      <dgm:t>
        <a:bodyPr/>
        <a:lstStyle/>
        <a:p>
          <a:endParaRPr lang="et-EE" sz="1400"/>
        </a:p>
      </dgm:t>
    </dgm:pt>
    <dgm:pt modelId="{83262D94-618C-450D-A4E9-6179F619747E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Taotluse esitamine</a:t>
          </a:r>
        </a:p>
      </dgm:t>
    </dgm:pt>
    <dgm:pt modelId="{4E3BBB72-F561-4B3D-96BD-801C30FB2D5E}" type="parTrans" cxnId="{72F3480C-686A-48A8-BBDE-033BF4C2E9A8}">
      <dgm:prSet/>
      <dgm:spPr/>
      <dgm:t>
        <a:bodyPr/>
        <a:lstStyle/>
        <a:p>
          <a:endParaRPr lang="et-EE"/>
        </a:p>
      </dgm:t>
    </dgm:pt>
    <dgm:pt modelId="{F1A40565-DFE8-43ED-A04C-26285BA2EF36}" type="sibTrans" cxnId="{72F3480C-686A-48A8-BBDE-033BF4C2E9A8}">
      <dgm:prSet/>
      <dgm:spPr/>
      <dgm:t>
        <a:bodyPr/>
        <a:lstStyle/>
        <a:p>
          <a:endParaRPr lang="et-EE"/>
        </a:p>
      </dgm:t>
    </dgm:pt>
    <dgm:pt modelId="{E7E804F7-7E72-454C-B540-E9ED777D43BE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2. aprill</a:t>
          </a:r>
          <a:r>
            <a:rPr lang="en-US" sz="1400" dirty="0">
              <a:latin typeface="Cera Round Pro" panose="00000500000000000000" charset="0"/>
            </a:rPr>
            <a:t> </a:t>
          </a:r>
          <a:r>
            <a:rPr lang="et-EE" sz="1400" dirty="0">
              <a:latin typeface="Cera Round Pro" panose="00000500000000000000" charset="0"/>
            </a:rPr>
            <a:t>-</a:t>
          </a:r>
          <a:r>
            <a:rPr lang="en-US" sz="1400" dirty="0">
              <a:latin typeface="Cera Round Pro" panose="00000500000000000000" charset="0"/>
            </a:rPr>
            <a:t> </a:t>
          </a:r>
          <a:r>
            <a:rPr lang="et-EE" sz="1400" dirty="0">
              <a:latin typeface="Cera Round Pro" panose="00000500000000000000" charset="0"/>
            </a:rPr>
            <a:t>21. aprill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16BAF71C-E112-4F4E-9F46-09621C938698}" type="parTrans" cxnId="{0B61CD18-5384-4197-B7A3-6C86ED852EB9}">
      <dgm:prSet/>
      <dgm:spPr/>
      <dgm:t>
        <a:bodyPr/>
        <a:lstStyle/>
        <a:p>
          <a:endParaRPr lang="et-EE"/>
        </a:p>
      </dgm:t>
    </dgm:pt>
    <dgm:pt modelId="{BB3F5D1C-39C7-4C1F-9130-C415951550D8}" type="sibTrans" cxnId="{0B61CD18-5384-4197-B7A3-6C86ED852EB9}">
      <dgm:prSet/>
      <dgm:spPr/>
      <dgm:t>
        <a:bodyPr/>
        <a:lstStyle/>
        <a:p>
          <a:endParaRPr lang="et-EE" sz="1400"/>
        </a:p>
      </dgm:t>
    </dgm:pt>
    <dgm:pt modelId="{6ADDC7C9-F43C-476F-8639-42D02D07F0CD}">
      <dgm:prSet phldrT="[Text]" custT="1"/>
      <dgm:spPr/>
      <dgm:t>
        <a:bodyPr/>
        <a:lstStyle/>
        <a:p>
          <a:r>
            <a:rPr lang="et-EE" sz="1000" dirty="0">
              <a:latin typeface="Cera Round Pro" panose="00000500000000000000" charset="0"/>
            </a:rPr>
            <a:t>Taotluste läbivaatamine</a:t>
          </a:r>
        </a:p>
      </dgm:t>
    </dgm:pt>
    <dgm:pt modelId="{C94AB03A-4A59-4D7A-9E18-EA4D4145E959}" type="parTrans" cxnId="{801FD68C-BAA2-41D6-82F0-525122483BF9}">
      <dgm:prSet/>
      <dgm:spPr/>
      <dgm:t>
        <a:bodyPr/>
        <a:lstStyle/>
        <a:p>
          <a:endParaRPr lang="et-EE"/>
        </a:p>
      </dgm:t>
    </dgm:pt>
    <dgm:pt modelId="{0FC8FBA1-AB8C-4EF7-AA3D-E11D0FB43616}" type="sibTrans" cxnId="{801FD68C-BAA2-41D6-82F0-525122483BF9}">
      <dgm:prSet/>
      <dgm:spPr/>
      <dgm:t>
        <a:bodyPr/>
        <a:lstStyle/>
        <a:p>
          <a:endParaRPr lang="et-EE"/>
        </a:p>
      </dgm:t>
    </dgm:pt>
    <dgm:pt modelId="{A53A6995-3E07-41F6-BCE7-29A20DBDC95F}">
      <dgm:prSet phldrT="[Text]" custT="1"/>
      <dgm:spPr/>
      <dgm:t>
        <a:bodyPr/>
        <a:lstStyle/>
        <a:p>
          <a:r>
            <a:rPr lang="et-EE" sz="1000" dirty="0">
              <a:latin typeface="Cera Round Pro" panose="00000500000000000000" charset="0"/>
            </a:rPr>
            <a:t>Taotluste hindamine</a:t>
          </a:r>
        </a:p>
      </dgm:t>
    </dgm:pt>
    <dgm:pt modelId="{7C119258-BDFD-4E22-B035-52553702AC50}" type="parTrans" cxnId="{D7529311-B8A6-44B1-950A-04479340FB0B}">
      <dgm:prSet/>
      <dgm:spPr/>
      <dgm:t>
        <a:bodyPr/>
        <a:lstStyle/>
        <a:p>
          <a:endParaRPr lang="et-EE"/>
        </a:p>
      </dgm:t>
    </dgm:pt>
    <dgm:pt modelId="{B857570C-E425-47EE-9DE3-879D85243C0E}" type="sibTrans" cxnId="{D7529311-B8A6-44B1-950A-04479340FB0B}">
      <dgm:prSet/>
      <dgm:spPr/>
      <dgm:t>
        <a:bodyPr/>
        <a:lstStyle/>
        <a:p>
          <a:endParaRPr lang="et-EE"/>
        </a:p>
      </dgm:t>
    </dgm:pt>
    <dgm:pt modelId="{4D86F98C-63A1-4DCC-AD55-2DFDD8D4FBC5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Hiljemalt </a:t>
          </a:r>
          <a:r>
            <a:rPr lang="en-US" sz="1400" dirty="0">
              <a:latin typeface="Cera Round Pro" panose="00000500000000000000" charset="0"/>
            </a:rPr>
            <a:t>3</a:t>
          </a:r>
          <a:r>
            <a:rPr lang="et-EE" sz="1400" dirty="0">
              <a:latin typeface="Cera Round Pro" panose="00000500000000000000" charset="0"/>
            </a:rPr>
            <a:t>. mai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D0B67075-1AB2-43A2-A0A3-870536852695}" type="parTrans" cxnId="{A5985EE2-2A65-45F0-8B25-7E622CB1D9F4}">
      <dgm:prSet/>
      <dgm:spPr/>
      <dgm:t>
        <a:bodyPr/>
        <a:lstStyle/>
        <a:p>
          <a:endParaRPr lang="et-EE"/>
        </a:p>
      </dgm:t>
    </dgm:pt>
    <dgm:pt modelId="{5484A79C-E8E4-45A2-A69D-0AF5A635C620}" type="sibTrans" cxnId="{A5985EE2-2A65-45F0-8B25-7E622CB1D9F4}">
      <dgm:prSet/>
      <dgm:spPr/>
      <dgm:t>
        <a:bodyPr/>
        <a:lstStyle/>
        <a:p>
          <a:endParaRPr lang="et-EE" sz="1400"/>
        </a:p>
      </dgm:t>
    </dgm:pt>
    <dgm:pt modelId="{E72F5962-496D-420A-AA33-2837B5FA9E77}">
      <dgm:prSet phldrT="[Text]" custT="1"/>
      <dgm:spPr/>
      <dgm:t>
        <a:bodyPr/>
        <a:lstStyle/>
        <a:p>
          <a:r>
            <a:rPr lang="et-EE" sz="1200" dirty="0">
              <a:latin typeface="Cera Round Pro" panose="00000500000000000000" charset="0"/>
            </a:rPr>
            <a:t>Vallavalitsuse korraldus toetuse määramiste kohta</a:t>
          </a:r>
        </a:p>
      </dgm:t>
    </dgm:pt>
    <dgm:pt modelId="{555B8199-865E-4367-9416-FD813669B070}" type="parTrans" cxnId="{67C90C42-8A83-43C3-BE5F-403AA2A9DB74}">
      <dgm:prSet/>
      <dgm:spPr/>
      <dgm:t>
        <a:bodyPr/>
        <a:lstStyle/>
        <a:p>
          <a:endParaRPr lang="et-EE"/>
        </a:p>
      </dgm:t>
    </dgm:pt>
    <dgm:pt modelId="{62DC5B4D-E25B-4347-A946-FE866929E758}" type="sibTrans" cxnId="{67C90C42-8A83-43C3-BE5F-403AA2A9DB74}">
      <dgm:prSet/>
      <dgm:spPr/>
      <dgm:t>
        <a:bodyPr/>
        <a:lstStyle/>
        <a:p>
          <a:endParaRPr lang="et-EE"/>
        </a:p>
      </dgm:t>
    </dgm:pt>
    <dgm:pt modelId="{D5188E17-AB85-4E96-8795-3DAF42DAE876}">
      <dgm:prSet phldrT="[Text]" custT="1"/>
      <dgm:spPr/>
      <dgm:t>
        <a:bodyPr/>
        <a:lstStyle/>
        <a:p>
          <a:r>
            <a:rPr lang="et-EE" sz="1000" dirty="0">
              <a:latin typeface="Cera Round Pro" panose="00000500000000000000" charset="0"/>
            </a:rPr>
            <a:t>Taotluste parandamine*</a:t>
          </a:r>
        </a:p>
      </dgm:t>
    </dgm:pt>
    <dgm:pt modelId="{2967CCB9-A145-4F53-A1EF-24B407BC0442}" type="parTrans" cxnId="{55BABC30-24B2-4B6A-84E4-9D54C2CDA12D}">
      <dgm:prSet/>
      <dgm:spPr/>
      <dgm:t>
        <a:bodyPr/>
        <a:lstStyle/>
        <a:p>
          <a:endParaRPr lang="et-EE"/>
        </a:p>
      </dgm:t>
    </dgm:pt>
    <dgm:pt modelId="{3E4E03E0-9D01-4D96-9285-02F0D307DD61}" type="sibTrans" cxnId="{55BABC30-24B2-4B6A-84E4-9D54C2CDA12D}">
      <dgm:prSet/>
      <dgm:spPr/>
      <dgm:t>
        <a:bodyPr/>
        <a:lstStyle/>
        <a:p>
          <a:endParaRPr lang="et-EE"/>
        </a:p>
      </dgm:t>
    </dgm:pt>
    <dgm:pt modelId="{C6EA4E98-F591-4B1F-B548-CDFE23D5E9E0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Hiljemalt 8. mai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423C9C99-0BBD-4AF7-8D14-C95AEC5BAF31}" type="parTrans" cxnId="{5BB393E8-8262-45ED-A133-C862BA2DA5BD}">
      <dgm:prSet/>
      <dgm:spPr/>
      <dgm:t>
        <a:bodyPr/>
        <a:lstStyle/>
        <a:p>
          <a:endParaRPr lang="et-EE"/>
        </a:p>
      </dgm:t>
    </dgm:pt>
    <dgm:pt modelId="{99836282-D040-46D6-A835-66593CAB7CD1}" type="sibTrans" cxnId="{5BB393E8-8262-45ED-A133-C862BA2DA5BD}">
      <dgm:prSet/>
      <dgm:spPr/>
      <dgm:t>
        <a:bodyPr/>
        <a:lstStyle/>
        <a:p>
          <a:endParaRPr lang="et-EE" sz="1400"/>
        </a:p>
      </dgm:t>
    </dgm:pt>
    <dgm:pt modelId="{0D97BB2A-BD03-4D82-AFF3-8D68B0E765F6}">
      <dgm:prSet phldrT="[Text]" custT="1"/>
      <dgm:spPr/>
      <dgm:t>
        <a:bodyPr/>
        <a:lstStyle/>
        <a:p>
          <a:r>
            <a:rPr lang="et-EE" sz="1200" dirty="0">
              <a:latin typeface="Cera Round Pro" panose="00000500000000000000" charset="0"/>
            </a:rPr>
            <a:t>Toetusleping allkirjastamiseks**</a:t>
          </a:r>
        </a:p>
      </dgm:t>
    </dgm:pt>
    <dgm:pt modelId="{609DA914-F17E-42F9-8163-549C6C841461}" type="parTrans" cxnId="{6F03DA51-45F0-401D-9A24-8C8782ACC1BE}">
      <dgm:prSet/>
      <dgm:spPr/>
      <dgm:t>
        <a:bodyPr/>
        <a:lstStyle/>
        <a:p>
          <a:endParaRPr lang="et-EE"/>
        </a:p>
      </dgm:t>
    </dgm:pt>
    <dgm:pt modelId="{612B2FBF-F1A2-4B11-AC62-62A8265932B9}" type="sibTrans" cxnId="{6F03DA51-45F0-401D-9A24-8C8782ACC1BE}">
      <dgm:prSet/>
      <dgm:spPr/>
      <dgm:t>
        <a:bodyPr/>
        <a:lstStyle/>
        <a:p>
          <a:endParaRPr lang="et-EE"/>
        </a:p>
      </dgm:t>
    </dgm:pt>
    <dgm:pt modelId="{BC360824-29E9-47B4-BA66-9FD1C4277DE8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1. detsember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5B235D15-1B53-4C9D-9540-9063CC12E62A}" type="parTrans" cxnId="{32EB5CD8-8198-494B-B4C4-3639BD5DF117}">
      <dgm:prSet/>
      <dgm:spPr/>
      <dgm:t>
        <a:bodyPr/>
        <a:lstStyle/>
        <a:p>
          <a:endParaRPr lang="et-EE"/>
        </a:p>
      </dgm:t>
    </dgm:pt>
    <dgm:pt modelId="{1556DB9B-B047-4094-9069-D58F32E48E6F}" type="sibTrans" cxnId="{32EB5CD8-8198-494B-B4C4-3639BD5DF117}">
      <dgm:prSet/>
      <dgm:spPr/>
      <dgm:t>
        <a:bodyPr/>
        <a:lstStyle/>
        <a:p>
          <a:endParaRPr lang="et-EE" sz="1400"/>
        </a:p>
      </dgm:t>
    </dgm:pt>
    <dgm:pt modelId="{D02FD14B-97B2-4EFE-9A1E-835AAF2A5341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Aruande esitamise tähtaeg</a:t>
          </a:r>
        </a:p>
      </dgm:t>
    </dgm:pt>
    <dgm:pt modelId="{06D1C3C4-7B45-4C33-B281-89AA74BC5C27}" type="parTrans" cxnId="{915BADDF-EF86-45AC-951C-E0A70A8B7189}">
      <dgm:prSet/>
      <dgm:spPr/>
      <dgm:t>
        <a:bodyPr/>
        <a:lstStyle/>
        <a:p>
          <a:endParaRPr lang="et-EE"/>
        </a:p>
      </dgm:t>
    </dgm:pt>
    <dgm:pt modelId="{57A9FC7A-5349-4A79-A5F4-5A9AF9C6CFFC}" type="sibTrans" cxnId="{915BADDF-EF86-45AC-951C-E0A70A8B7189}">
      <dgm:prSet/>
      <dgm:spPr/>
      <dgm:t>
        <a:bodyPr/>
        <a:lstStyle/>
        <a:p>
          <a:endParaRPr lang="et-EE"/>
        </a:p>
      </dgm:t>
    </dgm:pt>
    <dgm:pt modelId="{C587C711-B2DC-4E93-B3B3-2030E66CFA8E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3. detsember 202</a:t>
          </a:r>
          <a:r>
            <a:rPr lang="en-US" sz="1400" dirty="0">
              <a:latin typeface="Cera Round Pro" panose="00000500000000000000" charset="0"/>
            </a:rPr>
            <a:t>4</a:t>
          </a:r>
          <a:endParaRPr lang="et-EE" sz="1400" dirty="0">
            <a:latin typeface="Cera Round Pro" panose="00000500000000000000" charset="0"/>
          </a:endParaRPr>
        </a:p>
      </dgm:t>
    </dgm:pt>
    <dgm:pt modelId="{EEB47EC0-79A7-4EB1-B490-0DB89972E431}" type="parTrans" cxnId="{9D2988AB-C166-4B6E-98FA-7EB30F313529}">
      <dgm:prSet/>
      <dgm:spPr/>
      <dgm:t>
        <a:bodyPr/>
        <a:lstStyle/>
        <a:p>
          <a:endParaRPr lang="et-EE"/>
        </a:p>
      </dgm:t>
    </dgm:pt>
    <dgm:pt modelId="{2E1DF807-31C4-43E9-91CD-2F2C6AD25846}" type="sibTrans" cxnId="{9D2988AB-C166-4B6E-98FA-7EB30F313529}">
      <dgm:prSet/>
      <dgm:spPr/>
      <dgm:t>
        <a:bodyPr/>
        <a:lstStyle/>
        <a:p>
          <a:endParaRPr lang="et-EE"/>
        </a:p>
      </dgm:t>
    </dgm:pt>
    <dgm:pt modelId="{1EA9B581-1256-44AA-A29B-281033C8AA57}">
      <dgm:prSet phldrT="[Text]" custT="1"/>
      <dgm:spPr/>
      <dgm:t>
        <a:bodyPr/>
        <a:lstStyle/>
        <a:p>
          <a:r>
            <a:rPr lang="et-EE" sz="1400" dirty="0">
              <a:latin typeface="Cera Round Pro" panose="00000500000000000000" charset="0"/>
            </a:rPr>
            <a:t>Tööde tähtaeg</a:t>
          </a:r>
        </a:p>
      </dgm:t>
    </dgm:pt>
    <dgm:pt modelId="{A12246C3-B1EC-4445-888D-8A1A197CC23F}" type="parTrans" cxnId="{2F2EBBA7-3A99-417C-AB56-5AEE013CAD51}">
      <dgm:prSet/>
      <dgm:spPr/>
      <dgm:t>
        <a:bodyPr/>
        <a:lstStyle/>
        <a:p>
          <a:endParaRPr lang="et-EE"/>
        </a:p>
      </dgm:t>
    </dgm:pt>
    <dgm:pt modelId="{53030D21-423F-43D7-A469-2F6D0029985D}" type="sibTrans" cxnId="{2F2EBBA7-3A99-417C-AB56-5AEE013CAD51}">
      <dgm:prSet/>
      <dgm:spPr/>
      <dgm:t>
        <a:bodyPr/>
        <a:lstStyle/>
        <a:p>
          <a:endParaRPr lang="et-EE"/>
        </a:p>
      </dgm:t>
    </dgm:pt>
    <dgm:pt modelId="{AFA19C43-8442-416A-A3B0-301752B0EFE7}" type="pres">
      <dgm:prSet presAssocID="{8445D3CA-8BF3-4EB2-8A80-09E472E6E6D1}" presName="Name0" presStyleCnt="0">
        <dgm:presLayoutVars>
          <dgm:dir/>
          <dgm:animLvl val="lvl"/>
          <dgm:resizeHandles val="exact"/>
        </dgm:presLayoutVars>
      </dgm:prSet>
      <dgm:spPr/>
    </dgm:pt>
    <dgm:pt modelId="{CA0DF1C2-CF2C-4AC5-BE14-4EAF8F97C97F}" type="pres">
      <dgm:prSet presAssocID="{8445D3CA-8BF3-4EB2-8A80-09E472E6E6D1}" presName="tSp" presStyleCnt="0"/>
      <dgm:spPr/>
    </dgm:pt>
    <dgm:pt modelId="{DDAAE791-2F4E-4C73-9408-FEB21028E609}" type="pres">
      <dgm:prSet presAssocID="{8445D3CA-8BF3-4EB2-8A80-09E472E6E6D1}" presName="bSp" presStyleCnt="0"/>
      <dgm:spPr/>
    </dgm:pt>
    <dgm:pt modelId="{614CC23F-B8EC-48D3-A04E-6A7551605F6A}" type="pres">
      <dgm:prSet presAssocID="{8445D3CA-8BF3-4EB2-8A80-09E472E6E6D1}" presName="process" presStyleCnt="0"/>
      <dgm:spPr/>
    </dgm:pt>
    <dgm:pt modelId="{2A81CA86-18CC-41C4-8F57-B2D2F6B90B33}" type="pres">
      <dgm:prSet presAssocID="{D52E15CA-E728-4024-AC04-0F3DB0F0A1B8}" presName="composite1" presStyleCnt="0"/>
      <dgm:spPr/>
    </dgm:pt>
    <dgm:pt modelId="{5DB4E9ED-6B94-470E-9152-49691CC74396}" type="pres">
      <dgm:prSet presAssocID="{D52E15CA-E728-4024-AC04-0F3DB0F0A1B8}" presName="dummyNode1" presStyleLbl="node1" presStyleIdx="0" presStyleCnt="6"/>
      <dgm:spPr/>
    </dgm:pt>
    <dgm:pt modelId="{0E8E8DDD-0E0C-438A-9D31-A615C7F7F90C}" type="pres">
      <dgm:prSet presAssocID="{D52E15CA-E728-4024-AC04-0F3DB0F0A1B8}" presName="childNode1" presStyleLbl="bgAcc1" presStyleIdx="0" presStyleCnt="6">
        <dgm:presLayoutVars>
          <dgm:bulletEnabled val="1"/>
        </dgm:presLayoutVars>
      </dgm:prSet>
      <dgm:spPr/>
    </dgm:pt>
    <dgm:pt modelId="{E505509F-EC2E-4BB1-8E0B-46F9692B06BF}" type="pres">
      <dgm:prSet presAssocID="{D52E15CA-E728-4024-AC04-0F3DB0F0A1B8}" presName="childNode1tx" presStyleLbl="bgAcc1" presStyleIdx="0" presStyleCnt="6">
        <dgm:presLayoutVars>
          <dgm:bulletEnabled val="1"/>
        </dgm:presLayoutVars>
      </dgm:prSet>
      <dgm:spPr/>
    </dgm:pt>
    <dgm:pt modelId="{A13CD48A-3D59-4BC3-A4B7-E6B5D3349329}" type="pres">
      <dgm:prSet presAssocID="{D52E15CA-E728-4024-AC04-0F3DB0F0A1B8}" presName="parentNode1" presStyleLbl="node1" presStyleIdx="0" presStyleCnt="6" custLinFactNeighborX="-13760" custLinFactNeighborY="-32732">
        <dgm:presLayoutVars>
          <dgm:chMax val="1"/>
          <dgm:bulletEnabled val="1"/>
        </dgm:presLayoutVars>
      </dgm:prSet>
      <dgm:spPr/>
    </dgm:pt>
    <dgm:pt modelId="{E856D34E-48D2-444D-A938-793F70F34B32}" type="pres">
      <dgm:prSet presAssocID="{D52E15CA-E728-4024-AC04-0F3DB0F0A1B8}" presName="connSite1" presStyleCnt="0"/>
      <dgm:spPr/>
    </dgm:pt>
    <dgm:pt modelId="{E7209DEA-E3EE-4E60-8B1E-9E90792CF47B}" type="pres">
      <dgm:prSet presAssocID="{C18C00A2-898D-4AA5-B774-AE408793C1C1}" presName="Name9" presStyleLbl="sibTrans2D1" presStyleIdx="0" presStyleCnt="5"/>
      <dgm:spPr/>
    </dgm:pt>
    <dgm:pt modelId="{D13A06E9-CC9B-4DDA-8D04-F67EF7EDAA9E}" type="pres">
      <dgm:prSet presAssocID="{E7E804F7-7E72-454C-B540-E9ED777D43BE}" presName="composite2" presStyleCnt="0"/>
      <dgm:spPr/>
    </dgm:pt>
    <dgm:pt modelId="{CD2A1F8C-1890-45D8-BBB6-8C8B3B248553}" type="pres">
      <dgm:prSet presAssocID="{E7E804F7-7E72-454C-B540-E9ED777D43BE}" presName="dummyNode2" presStyleLbl="node1" presStyleIdx="0" presStyleCnt="6"/>
      <dgm:spPr/>
    </dgm:pt>
    <dgm:pt modelId="{62DE7041-9D31-4F96-919D-B81B7B99C739}" type="pres">
      <dgm:prSet presAssocID="{E7E804F7-7E72-454C-B540-E9ED777D43BE}" presName="childNode2" presStyleLbl="bgAcc1" presStyleIdx="1" presStyleCnt="6" custScaleX="140659">
        <dgm:presLayoutVars>
          <dgm:bulletEnabled val="1"/>
        </dgm:presLayoutVars>
      </dgm:prSet>
      <dgm:spPr/>
    </dgm:pt>
    <dgm:pt modelId="{0BE6EC13-3DCB-49EE-A7ED-C0BCF959786B}" type="pres">
      <dgm:prSet presAssocID="{E7E804F7-7E72-454C-B540-E9ED777D43BE}" presName="childNode2tx" presStyleLbl="bgAcc1" presStyleIdx="1" presStyleCnt="6">
        <dgm:presLayoutVars>
          <dgm:bulletEnabled val="1"/>
        </dgm:presLayoutVars>
      </dgm:prSet>
      <dgm:spPr/>
    </dgm:pt>
    <dgm:pt modelId="{6D165A7A-5E57-475B-95E1-4A24BBAFECC0}" type="pres">
      <dgm:prSet presAssocID="{E7E804F7-7E72-454C-B540-E9ED777D43BE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01AC5ED4-D028-4F9C-8C49-62EFE7631177}" type="pres">
      <dgm:prSet presAssocID="{E7E804F7-7E72-454C-B540-E9ED777D43BE}" presName="connSite2" presStyleCnt="0"/>
      <dgm:spPr/>
    </dgm:pt>
    <dgm:pt modelId="{3B338290-3FEE-4B0B-A6ED-39E65CF27324}" type="pres">
      <dgm:prSet presAssocID="{BB3F5D1C-39C7-4C1F-9130-C415951550D8}" presName="Name18" presStyleLbl="sibTrans2D1" presStyleIdx="1" presStyleCnt="5"/>
      <dgm:spPr/>
    </dgm:pt>
    <dgm:pt modelId="{CAEABFD1-D085-44AB-AE7C-A010B718665A}" type="pres">
      <dgm:prSet presAssocID="{4D86F98C-63A1-4DCC-AD55-2DFDD8D4FBC5}" presName="composite1" presStyleCnt="0"/>
      <dgm:spPr/>
    </dgm:pt>
    <dgm:pt modelId="{0BCA4410-9C42-412D-883A-B3DD62DA3935}" type="pres">
      <dgm:prSet presAssocID="{4D86F98C-63A1-4DCC-AD55-2DFDD8D4FBC5}" presName="dummyNode1" presStyleLbl="node1" presStyleIdx="1" presStyleCnt="6"/>
      <dgm:spPr/>
    </dgm:pt>
    <dgm:pt modelId="{EFDCDB99-2D5C-4ED8-8E79-6A80027F75F7}" type="pres">
      <dgm:prSet presAssocID="{4D86F98C-63A1-4DCC-AD55-2DFDD8D4FBC5}" presName="childNode1" presStyleLbl="bgAcc1" presStyleIdx="2" presStyleCnt="6" custScaleX="121358">
        <dgm:presLayoutVars>
          <dgm:bulletEnabled val="1"/>
        </dgm:presLayoutVars>
      </dgm:prSet>
      <dgm:spPr/>
    </dgm:pt>
    <dgm:pt modelId="{CAEBEC53-2BCC-4E6A-8330-009E6A09016C}" type="pres">
      <dgm:prSet presAssocID="{4D86F98C-63A1-4DCC-AD55-2DFDD8D4FBC5}" presName="childNode1tx" presStyleLbl="bgAcc1" presStyleIdx="2" presStyleCnt="6">
        <dgm:presLayoutVars>
          <dgm:bulletEnabled val="1"/>
        </dgm:presLayoutVars>
      </dgm:prSet>
      <dgm:spPr/>
    </dgm:pt>
    <dgm:pt modelId="{807C90A8-356D-4134-83E7-0F72A8C85B6F}" type="pres">
      <dgm:prSet presAssocID="{4D86F98C-63A1-4DCC-AD55-2DFDD8D4FBC5}" presName="parentNode1" presStyleLbl="node1" presStyleIdx="2" presStyleCnt="6" custLinFactNeighborX="2384" custLinFactNeighborY="34470">
        <dgm:presLayoutVars>
          <dgm:chMax val="1"/>
          <dgm:bulletEnabled val="1"/>
        </dgm:presLayoutVars>
      </dgm:prSet>
      <dgm:spPr/>
    </dgm:pt>
    <dgm:pt modelId="{D943A9E6-1FFC-4083-BC60-4EB938419E62}" type="pres">
      <dgm:prSet presAssocID="{4D86F98C-63A1-4DCC-AD55-2DFDD8D4FBC5}" presName="connSite1" presStyleCnt="0"/>
      <dgm:spPr/>
    </dgm:pt>
    <dgm:pt modelId="{8E21A569-9833-4FE3-BC2D-F264331484CF}" type="pres">
      <dgm:prSet presAssocID="{5484A79C-E8E4-45A2-A69D-0AF5A635C620}" presName="Name9" presStyleLbl="sibTrans2D1" presStyleIdx="2" presStyleCnt="5"/>
      <dgm:spPr/>
    </dgm:pt>
    <dgm:pt modelId="{517B89C9-385E-4DDB-BE91-16A9A22478AA}" type="pres">
      <dgm:prSet presAssocID="{C6EA4E98-F591-4B1F-B548-CDFE23D5E9E0}" presName="composite2" presStyleCnt="0"/>
      <dgm:spPr/>
    </dgm:pt>
    <dgm:pt modelId="{1C71B5B5-3911-4065-BE72-27DE5E807AD3}" type="pres">
      <dgm:prSet presAssocID="{C6EA4E98-F591-4B1F-B548-CDFE23D5E9E0}" presName="dummyNode2" presStyleLbl="node1" presStyleIdx="2" presStyleCnt="6"/>
      <dgm:spPr/>
    </dgm:pt>
    <dgm:pt modelId="{6F91C419-92D9-4A35-AC6E-C7354F66C786}" type="pres">
      <dgm:prSet presAssocID="{C6EA4E98-F591-4B1F-B548-CDFE23D5E9E0}" presName="childNode2" presStyleLbl="bgAcc1" presStyleIdx="3" presStyleCnt="6" custScaleX="141123">
        <dgm:presLayoutVars>
          <dgm:bulletEnabled val="1"/>
        </dgm:presLayoutVars>
      </dgm:prSet>
      <dgm:spPr/>
    </dgm:pt>
    <dgm:pt modelId="{AF257CE1-BA69-41DA-BF8B-C411CFCF59AA}" type="pres">
      <dgm:prSet presAssocID="{C6EA4E98-F591-4B1F-B548-CDFE23D5E9E0}" presName="childNode2tx" presStyleLbl="bgAcc1" presStyleIdx="3" presStyleCnt="6">
        <dgm:presLayoutVars>
          <dgm:bulletEnabled val="1"/>
        </dgm:presLayoutVars>
      </dgm:prSet>
      <dgm:spPr/>
    </dgm:pt>
    <dgm:pt modelId="{C52687FC-D741-4C79-861D-7EC2E7E74ECD}" type="pres">
      <dgm:prSet presAssocID="{C6EA4E98-F591-4B1F-B548-CDFE23D5E9E0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4DB4A0F2-1A1A-4D32-A96E-161737CF9524}" type="pres">
      <dgm:prSet presAssocID="{C6EA4E98-F591-4B1F-B548-CDFE23D5E9E0}" presName="connSite2" presStyleCnt="0"/>
      <dgm:spPr/>
    </dgm:pt>
    <dgm:pt modelId="{FBA7FA01-09A9-4D5C-B03D-4CA886A085FB}" type="pres">
      <dgm:prSet presAssocID="{99836282-D040-46D6-A835-66593CAB7CD1}" presName="Name18" presStyleLbl="sibTrans2D1" presStyleIdx="3" presStyleCnt="5"/>
      <dgm:spPr/>
    </dgm:pt>
    <dgm:pt modelId="{896C3636-45CC-41CE-A6C6-48C94242B241}" type="pres">
      <dgm:prSet presAssocID="{BC360824-29E9-47B4-BA66-9FD1C4277DE8}" presName="composite1" presStyleCnt="0"/>
      <dgm:spPr/>
    </dgm:pt>
    <dgm:pt modelId="{F55340E5-00DF-47F0-8967-49B1893A1D32}" type="pres">
      <dgm:prSet presAssocID="{BC360824-29E9-47B4-BA66-9FD1C4277DE8}" presName="dummyNode1" presStyleLbl="node1" presStyleIdx="3" presStyleCnt="6"/>
      <dgm:spPr/>
    </dgm:pt>
    <dgm:pt modelId="{5D58736C-611C-46E7-8896-C7AD6FD05015}" type="pres">
      <dgm:prSet presAssocID="{BC360824-29E9-47B4-BA66-9FD1C4277DE8}" presName="childNode1" presStyleLbl="bgAcc1" presStyleIdx="4" presStyleCnt="6">
        <dgm:presLayoutVars>
          <dgm:bulletEnabled val="1"/>
        </dgm:presLayoutVars>
      </dgm:prSet>
      <dgm:spPr/>
    </dgm:pt>
    <dgm:pt modelId="{C9DCF650-1DAC-480B-9715-6D76EF177A1E}" type="pres">
      <dgm:prSet presAssocID="{BC360824-29E9-47B4-BA66-9FD1C4277DE8}" presName="childNode1tx" presStyleLbl="bgAcc1" presStyleIdx="4" presStyleCnt="6">
        <dgm:presLayoutVars>
          <dgm:bulletEnabled val="1"/>
        </dgm:presLayoutVars>
      </dgm:prSet>
      <dgm:spPr/>
    </dgm:pt>
    <dgm:pt modelId="{FF581FE9-B7D0-47E9-89A8-21C4FA7B6C5D}" type="pres">
      <dgm:prSet presAssocID="{BC360824-29E9-47B4-BA66-9FD1C4277DE8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9A8F78E0-5BF8-4B8A-8689-3185F3A8B4BD}" type="pres">
      <dgm:prSet presAssocID="{BC360824-29E9-47B4-BA66-9FD1C4277DE8}" presName="connSite1" presStyleCnt="0"/>
      <dgm:spPr/>
    </dgm:pt>
    <dgm:pt modelId="{7F2939EF-19BE-4220-9B96-B4304C3CFAAF}" type="pres">
      <dgm:prSet presAssocID="{1556DB9B-B047-4094-9069-D58F32E48E6F}" presName="Name9" presStyleLbl="sibTrans2D1" presStyleIdx="4" presStyleCnt="5"/>
      <dgm:spPr/>
    </dgm:pt>
    <dgm:pt modelId="{8A7E40BE-27DB-426B-8BC3-021E758F2BD2}" type="pres">
      <dgm:prSet presAssocID="{C587C711-B2DC-4E93-B3B3-2030E66CFA8E}" presName="composite2" presStyleCnt="0"/>
      <dgm:spPr/>
    </dgm:pt>
    <dgm:pt modelId="{ED33F8AF-58A1-42CC-89C6-1CD83E09098D}" type="pres">
      <dgm:prSet presAssocID="{C587C711-B2DC-4E93-B3B3-2030E66CFA8E}" presName="dummyNode2" presStyleLbl="node1" presStyleIdx="4" presStyleCnt="6"/>
      <dgm:spPr/>
    </dgm:pt>
    <dgm:pt modelId="{8171AEEC-4150-4F61-A988-EB12B3985AD4}" type="pres">
      <dgm:prSet presAssocID="{C587C711-B2DC-4E93-B3B3-2030E66CFA8E}" presName="childNode2" presStyleLbl="bgAcc1" presStyleIdx="5" presStyleCnt="6">
        <dgm:presLayoutVars>
          <dgm:bulletEnabled val="1"/>
        </dgm:presLayoutVars>
      </dgm:prSet>
      <dgm:spPr/>
    </dgm:pt>
    <dgm:pt modelId="{32CC084E-078D-450F-9679-3E0773CCDE5D}" type="pres">
      <dgm:prSet presAssocID="{C587C711-B2DC-4E93-B3B3-2030E66CFA8E}" presName="childNode2tx" presStyleLbl="bgAcc1" presStyleIdx="5" presStyleCnt="6">
        <dgm:presLayoutVars>
          <dgm:bulletEnabled val="1"/>
        </dgm:presLayoutVars>
      </dgm:prSet>
      <dgm:spPr/>
    </dgm:pt>
    <dgm:pt modelId="{740226A9-395E-4F00-A311-36A2DCA580A5}" type="pres">
      <dgm:prSet presAssocID="{C587C711-B2DC-4E93-B3B3-2030E66CFA8E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86D8ED46-54D4-4035-A1FC-B293F9175AF6}" type="pres">
      <dgm:prSet presAssocID="{C587C711-B2DC-4E93-B3B3-2030E66CFA8E}" presName="connSite2" presStyleCnt="0"/>
      <dgm:spPr/>
    </dgm:pt>
  </dgm:ptLst>
  <dgm:cxnLst>
    <dgm:cxn modelId="{1A884F06-E15D-471B-A438-8A722DE49536}" type="presOf" srcId="{C6EA4E98-F591-4B1F-B548-CDFE23D5E9E0}" destId="{C52687FC-D741-4C79-861D-7EC2E7E74ECD}" srcOrd="0" destOrd="0" presId="urn:microsoft.com/office/officeart/2005/8/layout/hProcess4"/>
    <dgm:cxn modelId="{013E9A0A-C9E4-4D82-A0AD-FE7F7FC74503}" type="presOf" srcId="{BB3F5D1C-39C7-4C1F-9130-C415951550D8}" destId="{3B338290-3FEE-4B0B-A6ED-39E65CF27324}" srcOrd="0" destOrd="0" presId="urn:microsoft.com/office/officeart/2005/8/layout/hProcess4"/>
    <dgm:cxn modelId="{8F18090B-F6E7-43EC-8354-FA6EA0F6BDC1}" type="presOf" srcId="{E7E804F7-7E72-454C-B540-E9ED777D43BE}" destId="{6D165A7A-5E57-475B-95E1-4A24BBAFECC0}" srcOrd="0" destOrd="0" presId="urn:microsoft.com/office/officeart/2005/8/layout/hProcess4"/>
    <dgm:cxn modelId="{72F3480C-686A-48A8-BBDE-033BF4C2E9A8}" srcId="{D52E15CA-E728-4024-AC04-0F3DB0F0A1B8}" destId="{83262D94-618C-450D-A4E9-6179F619747E}" srcOrd="0" destOrd="0" parTransId="{4E3BBB72-F561-4B3D-96BD-801C30FB2D5E}" sibTransId="{F1A40565-DFE8-43ED-A04C-26285BA2EF36}"/>
    <dgm:cxn modelId="{A70B4611-3A53-4D5F-AD68-70F2685BB2B6}" type="presOf" srcId="{A53A6995-3E07-41F6-BCE7-29A20DBDC95F}" destId="{62DE7041-9D31-4F96-919D-B81B7B99C739}" srcOrd="0" destOrd="2" presId="urn:microsoft.com/office/officeart/2005/8/layout/hProcess4"/>
    <dgm:cxn modelId="{D7529311-B8A6-44B1-950A-04479340FB0B}" srcId="{E7E804F7-7E72-454C-B540-E9ED777D43BE}" destId="{A53A6995-3E07-41F6-BCE7-29A20DBDC95F}" srcOrd="2" destOrd="0" parTransId="{7C119258-BDFD-4E22-B035-52553702AC50}" sibTransId="{B857570C-E425-47EE-9DE3-879D85243C0E}"/>
    <dgm:cxn modelId="{0B61CD18-5384-4197-B7A3-6C86ED852EB9}" srcId="{8445D3CA-8BF3-4EB2-8A80-09E472E6E6D1}" destId="{E7E804F7-7E72-454C-B540-E9ED777D43BE}" srcOrd="1" destOrd="0" parTransId="{16BAF71C-E112-4F4E-9F46-09621C938698}" sibTransId="{BB3F5D1C-39C7-4C1F-9130-C415951550D8}"/>
    <dgm:cxn modelId="{AE0ED31B-1D53-4904-A96F-47F69A443FAD}" srcId="{8445D3CA-8BF3-4EB2-8A80-09E472E6E6D1}" destId="{D52E15CA-E728-4024-AC04-0F3DB0F0A1B8}" srcOrd="0" destOrd="0" parTransId="{6B9F312E-7C51-4E77-A327-4923BD3B665B}" sibTransId="{C18C00A2-898D-4AA5-B774-AE408793C1C1}"/>
    <dgm:cxn modelId="{9EBD5924-4CF7-42F9-B20F-E5C40681CBAB}" type="presOf" srcId="{BC360824-29E9-47B4-BA66-9FD1C4277DE8}" destId="{FF581FE9-B7D0-47E9-89A8-21C4FA7B6C5D}" srcOrd="0" destOrd="0" presId="urn:microsoft.com/office/officeart/2005/8/layout/hProcess4"/>
    <dgm:cxn modelId="{83BFDA2F-5FFA-4696-BDCF-E2CC63B55159}" type="presOf" srcId="{D02FD14B-97B2-4EFE-9A1E-835AAF2A5341}" destId="{8171AEEC-4150-4F61-A988-EB12B3985AD4}" srcOrd="0" destOrd="0" presId="urn:microsoft.com/office/officeart/2005/8/layout/hProcess4"/>
    <dgm:cxn modelId="{55BABC30-24B2-4B6A-84E4-9D54C2CDA12D}" srcId="{E7E804F7-7E72-454C-B540-E9ED777D43BE}" destId="{D5188E17-AB85-4E96-8795-3DAF42DAE876}" srcOrd="1" destOrd="0" parTransId="{2967CCB9-A145-4F53-A1EF-24B407BC0442}" sibTransId="{3E4E03E0-9D01-4D96-9285-02F0D307DD61}"/>
    <dgm:cxn modelId="{3CB7B336-1E80-4EB7-B678-F16843345A92}" type="presOf" srcId="{0D97BB2A-BD03-4D82-AFF3-8D68B0E765F6}" destId="{AF257CE1-BA69-41DA-BF8B-C411CFCF59AA}" srcOrd="1" destOrd="0" presId="urn:microsoft.com/office/officeart/2005/8/layout/hProcess4"/>
    <dgm:cxn modelId="{E52F7960-C972-4744-8BD9-7E027E527028}" type="presOf" srcId="{8445D3CA-8BF3-4EB2-8A80-09E472E6E6D1}" destId="{AFA19C43-8442-416A-A3B0-301752B0EFE7}" srcOrd="0" destOrd="0" presId="urn:microsoft.com/office/officeart/2005/8/layout/hProcess4"/>
    <dgm:cxn modelId="{67C90C42-8A83-43C3-BE5F-403AA2A9DB74}" srcId="{4D86F98C-63A1-4DCC-AD55-2DFDD8D4FBC5}" destId="{E72F5962-496D-420A-AA33-2837B5FA9E77}" srcOrd="0" destOrd="0" parTransId="{555B8199-865E-4367-9416-FD813669B070}" sibTransId="{62DC5B4D-E25B-4347-A946-FE866929E758}"/>
    <dgm:cxn modelId="{4E73C065-4AB1-4AFC-A5BF-7028A7B19654}" type="presOf" srcId="{C587C711-B2DC-4E93-B3B3-2030E66CFA8E}" destId="{740226A9-395E-4F00-A311-36A2DCA580A5}" srcOrd="0" destOrd="0" presId="urn:microsoft.com/office/officeart/2005/8/layout/hProcess4"/>
    <dgm:cxn modelId="{7558F94C-CFFC-4334-B6C3-1A0A7BA046D2}" type="presOf" srcId="{1EA9B581-1256-44AA-A29B-281033C8AA57}" destId="{C9DCF650-1DAC-480B-9715-6D76EF177A1E}" srcOrd="1" destOrd="0" presId="urn:microsoft.com/office/officeart/2005/8/layout/hProcess4"/>
    <dgm:cxn modelId="{6F03DA51-45F0-401D-9A24-8C8782ACC1BE}" srcId="{C6EA4E98-F591-4B1F-B548-CDFE23D5E9E0}" destId="{0D97BB2A-BD03-4D82-AFF3-8D68B0E765F6}" srcOrd="0" destOrd="0" parTransId="{609DA914-F17E-42F9-8163-549C6C841461}" sibTransId="{612B2FBF-F1A2-4B11-AC62-62A8265932B9}"/>
    <dgm:cxn modelId="{496C2672-E332-4B66-8B22-2F5D41C9293E}" type="presOf" srcId="{D02FD14B-97B2-4EFE-9A1E-835AAF2A5341}" destId="{32CC084E-078D-450F-9679-3E0773CCDE5D}" srcOrd="1" destOrd="0" presId="urn:microsoft.com/office/officeart/2005/8/layout/hProcess4"/>
    <dgm:cxn modelId="{5E591355-6C86-4C88-9654-3B06E42660E1}" type="presOf" srcId="{4D86F98C-63A1-4DCC-AD55-2DFDD8D4FBC5}" destId="{807C90A8-356D-4134-83E7-0F72A8C85B6F}" srcOrd="0" destOrd="0" presId="urn:microsoft.com/office/officeart/2005/8/layout/hProcess4"/>
    <dgm:cxn modelId="{5A5B6477-6121-4E18-AD5F-38B579A67829}" type="presOf" srcId="{83262D94-618C-450D-A4E9-6179F619747E}" destId="{0E8E8DDD-0E0C-438A-9D31-A615C7F7F90C}" srcOrd="0" destOrd="0" presId="urn:microsoft.com/office/officeart/2005/8/layout/hProcess4"/>
    <dgm:cxn modelId="{C5AD3279-B5D5-4D76-80F4-B8A2F2AA8888}" type="presOf" srcId="{99836282-D040-46D6-A835-66593CAB7CD1}" destId="{FBA7FA01-09A9-4D5C-B03D-4CA886A085FB}" srcOrd="0" destOrd="0" presId="urn:microsoft.com/office/officeart/2005/8/layout/hProcess4"/>
    <dgm:cxn modelId="{2DBAD37C-214B-4D4E-BB56-ED5E68F4755B}" type="presOf" srcId="{D52E15CA-E728-4024-AC04-0F3DB0F0A1B8}" destId="{A13CD48A-3D59-4BC3-A4B7-E6B5D3349329}" srcOrd="0" destOrd="0" presId="urn:microsoft.com/office/officeart/2005/8/layout/hProcess4"/>
    <dgm:cxn modelId="{10BE0386-79FB-43AC-B7C7-F30E8694E976}" type="presOf" srcId="{1EA9B581-1256-44AA-A29B-281033C8AA57}" destId="{5D58736C-611C-46E7-8896-C7AD6FD05015}" srcOrd="0" destOrd="0" presId="urn:microsoft.com/office/officeart/2005/8/layout/hProcess4"/>
    <dgm:cxn modelId="{801FD68C-BAA2-41D6-82F0-525122483BF9}" srcId="{E7E804F7-7E72-454C-B540-E9ED777D43BE}" destId="{6ADDC7C9-F43C-476F-8639-42D02D07F0CD}" srcOrd="0" destOrd="0" parTransId="{C94AB03A-4A59-4D7A-9E18-EA4D4145E959}" sibTransId="{0FC8FBA1-AB8C-4EF7-AA3D-E11D0FB43616}"/>
    <dgm:cxn modelId="{F9D68497-9E58-4458-B582-4AB5CD4E58B0}" type="presOf" srcId="{1556DB9B-B047-4094-9069-D58F32E48E6F}" destId="{7F2939EF-19BE-4220-9B96-B4304C3CFAAF}" srcOrd="0" destOrd="0" presId="urn:microsoft.com/office/officeart/2005/8/layout/hProcess4"/>
    <dgm:cxn modelId="{7C981DA3-57F8-4160-AA03-D25ECCAE1238}" type="presOf" srcId="{A53A6995-3E07-41F6-BCE7-29A20DBDC95F}" destId="{0BE6EC13-3DCB-49EE-A7ED-C0BCF959786B}" srcOrd="1" destOrd="2" presId="urn:microsoft.com/office/officeart/2005/8/layout/hProcess4"/>
    <dgm:cxn modelId="{2F2EBBA7-3A99-417C-AB56-5AEE013CAD51}" srcId="{BC360824-29E9-47B4-BA66-9FD1C4277DE8}" destId="{1EA9B581-1256-44AA-A29B-281033C8AA57}" srcOrd="0" destOrd="0" parTransId="{A12246C3-B1EC-4445-888D-8A1A197CC23F}" sibTransId="{53030D21-423F-43D7-A469-2F6D0029985D}"/>
    <dgm:cxn modelId="{9D2988AB-C166-4B6E-98FA-7EB30F313529}" srcId="{8445D3CA-8BF3-4EB2-8A80-09E472E6E6D1}" destId="{C587C711-B2DC-4E93-B3B3-2030E66CFA8E}" srcOrd="5" destOrd="0" parTransId="{EEB47EC0-79A7-4EB1-B490-0DB89972E431}" sibTransId="{2E1DF807-31C4-43E9-91CD-2F2C6AD25846}"/>
    <dgm:cxn modelId="{BD6172B1-4D5A-4D7A-ABA3-C8C4BBD8FCCC}" type="presOf" srcId="{0D97BB2A-BD03-4D82-AFF3-8D68B0E765F6}" destId="{6F91C419-92D9-4A35-AC6E-C7354F66C786}" srcOrd="0" destOrd="0" presId="urn:microsoft.com/office/officeart/2005/8/layout/hProcess4"/>
    <dgm:cxn modelId="{11D6AEB1-2244-4C56-B315-901742764EC2}" type="presOf" srcId="{D5188E17-AB85-4E96-8795-3DAF42DAE876}" destId="{62DE7041-9D31-4F96-919D-B81B7B99C739}" srcOrd="0" destOrd="1" presId="urn:microsoft.com/office/officeart/2005/8/layout/hProcess4"/>
    <dgm:cxn modelId="{761665D0-1DB4-4AAD-B41C-413097CABA0C}" type="presOf" srcId="{5484A79C-E8E4-45A2-A69D-0AF5A635C620}" destId="{8E21A569-9833-4FE3-BC2D-F264331484CF}" srcOrd="0" destOrd="0" presId="urn:microsoft.com/office/officeart/2005/8/layout/hProcess4"/>
    <dgm:cxn modelId="{32EB5CD8-8198-494B-B4C4-3639BD5DF117}" srcId="{8445D3CA-8BF3-4EB2-8A80-09E472E6E6D1}" destId="{BC360824-29E9-47B4-BA66-9FD1C4277DE8}" srcOrd="4" destOrd="0" parTransId="{5B235D15-1B53-4C9D-9540-9063CC12E62A}" sibTransId="{1556DB9B-B047-4094-9069-D58F32E48E6F}"/>
    <dgm:cxn modelId="{94DCA2DA-8D30-421A-9BAA-CFA7368A9889}" type="presOf" srcId="{E72F5962-496D-420A-AA33-2837B5FA9E77}" destId="{CAEBEC53-2BCC-4E6A-8330-009E6A09016C}" srcOrd="1" destOrd="0" presId="urn:microsoft.com/office/officeart/2005/8/layout/hProcess4"/>
    <dgm:cxn modelId="{915BADDF-EF86-45AC-951C-E0A70A8B7189}" srcId="{C587C711-B2DC-4E93-B3B3-2030E66CFA8E}" destId="{D02FD14B-97B2-4EFE-9A1E-835AAF2A5341}" srcOrd="0" destOrd="0" parTransId="{06D1C3C4-7B45-4C33-B281-89AA74BC5C27}" sibTransId="{57A9FC7A-5349-4A79-A5F4-5A9AF9C6CFFC}"/>
    <dgm:cxn modelId="{A5985EE2-2A65-45F0-8B25-7E622CB1D9F4}" srcId="{8445D3CA-8BF3-4EB2-8A80-09E472E6E6D1}" destId="{4D86F98C-63A1-4DCC-AD55-2DFDD8D4FBC5}" srcOrd="2" destOrd="0" parTransId="{D0B67075-1AB2-43A2-A0A3-870536852695}" sibTransId="{5484A79C-E8E4-45A2-A69D-0AF5A635C620}"/>
    <dgm:cxn modelId="{019D39E7-C556-402A-B7C7-56249C16B72A}" type="presOf" srcId="{E72F5962-496D-420A-AA33-2837B5FA9E77}" destId="{EFDCDB99-2D5C-4ED8-8E79-6A80027F75F7}" srcOrd="0" destOrd="0" presId="urn:microsoft.com/office/officeart/2005/8/layout/hProcess4"/>
    <dgm:cxn modelId="{5BB393E8-8262-45ED-A133-C862BA2DA5BD}" srcId="{8445D3CA-8BF3-4EB2-8A80-09E472E6E6D1}" destId="{C6EA4E98-F591-4B1F-B548-CDFE23D5E9E0}" srcOrd="3" destOrd="0" parTransId="{423C9C99-0BBD-4AF7-8D14-C95AEC5BAF31}" sibTransId="{99836282-D040-46D6-A835-66593CAB7CD1}"/>
    <dgm:cxn modelId="{CD0F7BF0-81FA-49F4-99DA-05DFD7AA31B3}" type="presOf" srcId="{6ADDC7C9-F43C-476F-8639-42D02D07F0CD}" destId="{0BE6EC13-3DCB-49EE-A7ED-C0BCF959786B}" srcOrd="1" destOrd="0" presId="urn:microsoft.com/office/officeart/2005/8/layout/hProcess4"/>
    <dgm:cxn modelId="{7A4219F3-D1CC-4FA8-BC90-4D970E611DD7}" type="presOf" srcId="{6ADDC7C9-F43C-476F-8639-42D02D07F0CD}" destId="{62DE7041-9D31-4F96-919D-B81B7B99C739}" srcOrd="0" destOrd="0" presId="urn:microsoft.com/office/officeart/2005/8/layout/hProcess4"/>
    <dgm:cxn modelId="{09C24AF4-CC78-430E-BD26-EBC1569A4254}" type="presOf" srcId="{C18C00A2-898D-4AA5-B774-AE408793C1C1}" destId="{E7209DEA-E3EE-4E60-8B1E-9E90792CF47B}" srcOrd="0" destOrd="0" presId="urn:microsoft.com/office/officeart/2005/8/layout/hProcess4"/>
    <dgm:cxn modelId="{BDF0C0FA-3999-497D-981E-7E2F5EA0196D}" type="presOf" srcId="{83262D94-618C-450D-A4E9-6179F619747E}" destId="{E505509F-EC2E-4BB1-8E0B-46F9692B06BF}" srcOrd="1" destOrd="0" presId="urn:microsoft.com/office/officeart/2005/8/layout/hProcess4"/>
    <dgm:cxn modelId="{D10EFCFD-AEC7-4DD9-AE8E-CD8E2797F515}" type="presOf" srcId="{D5188E17-AB85-4E96-8795-3DAF42DAE876}" destId="{0BE6EC13-3DCB-49EE-A7ED-C0BCF959786B}" srcOrd="1" destOrd="1" presId="urn:microsoft.com/office/officeart/2005/8/layout/hProcess4"/>
    <dgm:cxn modelId="{EA921BF1-BF90-4C6F-A904-03D1007928EF}" type="presParOf" srcId="{AFA19C43-8442-416A-A3B0-301752B0EFE7}" destId="{CA0DF1C2-CF2C-4AC5-BE14-4EAF8F97C97F}" srcOrd="0" destOrd="0" presId="urn:microsoft.com/office/officeart/2005/8/layout/hProcess4"/>
    <dgm:cxn modelId="{70BD4341-74F2-4CE8-A25E-DF5A3F8927D0}" type="presParOf" srcId="{AFA19C43-8442-416A-A3B0-301752B0EFE7}" destId="{DDAAE791-2F4E-4C73-9408-FEB21028E609}" srcOrd="1" destOrd="0" presId="urn:microsoft.com/office/officeart/2005/8/layout/hProcess4"/>
    <dgm:cxn modelId="{FB35F444-CD0D-44CA-A069-9C49E9EEFBB9}" type="presParOf" srcId="{AFA19C43-8442-416A-A3B0-301752B0EFE7}" destId="{614CC23F-B8EC-48D3-A04E-6A7551605F6A}" srcOrd="2" destOrd="0" presId="urn:microsoft.com/office/officeart/2005/8/layout/hProcess4"/>
    <dgm:cxn modelId="{A6F320C1-3B4B-4FF0-A127-593F05C17D41}" type="presParOf" srcId="{614CC23F-B8EC-48D3-A04E-6A7551605F6A}" destId="{2A81CA86-18CC-41C4-8F57-B2D2F6B90B33}" srcOrd="0" destOrd="0" presId="urn:microsoft.com/office/officeart/2005/8/layout/hProcess4"/>
    <dgm:cxn modelId="{8284145E-C4CF-46CF-BA5F-3533F757A83B}" type="presParOf" srcId="{2A81CA86-18CC-41C4-8F57-B2D2F6B90B33}" destId="{5DB4E9ED-6B94-470E-9152-49691CC74396}" srcOrd="0" destOrd="0" presId="urn:microsoft.com/office/officeart/2005/8/layout/hProcess4"/>
    <dgm:cxn modelId="{736CDD5E-6286-46E3-BE1E-0D25C559CA68}" type="presParOf" srcId="{2A81CA86-18CC-41C4-8F57-B2D2F6B90B33}" destId="{0E8E8DDD-0E0C-438A-9D31-A615C7F7F90C}" srcOrd="1" destOrd="0" presId="urn:microsoft.com/office/officeart/2005/8/layout/hProcess4"/>
    <dgm:cxn modelId="{6799E2C8-3579-4402-9BF0-6354DB065D76}" type="presParOf" srcId="{2A81CA86-18CC-41C4-8F57-B2D2F6B90B33}" destId="{E505509F-EC2E-4BB1-8E0B-46F9692B06BF}" srcOrd="2" destOrd="0" presId="urn:microsoft.com/office/officeart/2005/8/layout/hProcess4"/>
    <dgm:cxn modelId="{D0E08214-8A42-49B5-8359-392C7637B62E}" type="presParOf" srcId="{2A81CA86-18CC-41C4-8F57-B2D2F6B90B33}" destId="{A13CD48A-3D59-4BC3-A4B7-E6B5D3349329}" srcOrd="3" destOrd="0" presId="urn:microsoft.com/office/officeart/2005/8/layout/hProcess4"/>
    <dgm:cxn modelId="{C1AB234A-7F06-4240-99D7-F7CB78EF77ED}" type="presParOf" srcId="{2A81CA86-18CC-41C4-8F57-B2D2F6B90B33}" destId="{E856D34E-48D2-444D-A938-793F70F34B32}" srcOrd="4" destOrd="0" presId="urn:microsoft.com/office/officeart/2005/8/layout/hProcess4"/>
    <dgm:cxn modelId="{B0ED5096-47DB-4357-9E95-BA9B2BD54170}" type="presParOf" srcId="{614CC23F-B8EC-48D3-A04E-6A7551605F6A}" destId="{E7209DEA-E3EE-4E60-8B1E-9E90792CF47B}" srcOrd="1" destOrd="0" presId="urn:microsoft.com/office/officeart/2005/8/layout/hProcess4"/>
    <dgm:cxn modelId="{7B3C8279-A7CA-429A-8DC5-3177E6794A28}" type="presParOf" srcId="{614CC23F-B8EC-48D3-A04E-6A7551605F6A}" destId="{D13A06E9-CC9B-4DDA-8D04-F67EF7EDAA9E}" srcOrd="2" destOrd="0" presId="urn:microsoft.com/office/officeart/2005/8/layout/hProcess4"/>
    <dgm:cxn modelId="{5932E4BF-5A11-4FC2-A190-F6EDBDCD5EB7}" type="presParOf" srcId="{D13A06E9-CC9B-4DDA-8D04-F67EF7EDAA9E}" destId="{CD2A1F8C-1890-45D8-BBB6-8C8B3B248553}" srcOrd="0" destOrd="0" presId="urn:microsoft.com/office/officeart/2005/8/layout/hProcess4"/>
    <dgm:cxn modelId="{75CF4D77-1C89-408D-A9F5-B289AB76FEDD}" type="presParOf" srcId="{D13A06E9-CC9B-4DDA-8D04-F67EF7EDAA9E}" destId="{62DE7041-9D31-4F96-919D-B81B7B99C739}" srcOrd="1" destOrd="0" presId="urn:microsoft.com/office/officeart/2005/8/layout/hProcess4"/>
    <dgm:cxn modelId="{05CF8934-414A-4ED1-90D3-35D95BF31B6D}" type="presParOf" srcId="{D13A06E9-CC9B-4DDA-8D04-F67EF7EDAA9E}" destId="{0BE6EC13-3DCB-49EE-A7ED-C0BCF959786B}" srcOrd="2" destOrd="0" presId="urn:microsoft.com/office/officeart/2005/8/layout/hProcess4"/>
    <dgm:cxn modelId="{7DC6E2DA-8BE9-4F61-81E0-132FFE66E359}" type="presParOf" srcId="{D13A06E9-CC9B-4DDA-8D04-F67EF7EDAA9E}" destId="{6D165A7A-5E57-475B-95E1-4A24BBAFECC0}" srcOrd="3" destOrd="0" presId="urn:microsoft.com/office/officeart/2005/8/layout/hProcess4"/>
    <dgm:cxn modelId="{2DE61C8F-6C61-4E8B-8ED2-DC8D90B4E41E}" type="presParOf" srcId="{D13A06E9-CC9B-4DDA-8D04-F67EF7EDAA9E}" destId="{01AC5ED4-D028-4F9C-8C49-62EFE7631177}" srcOrd="4" destOrd="0" presId="urn:microsoft.com/office/officeart/2005/8/layout/hProcess4"/>
    <dgm:cxn modelId="{AA41637C-451A-4AB8-AE82-B5A0905811DC}" type="presParOf" srcId="{614CC23F-B8EC-48D3-A04E-6A7551605F6A}" destId="{3B338290-3FEE-4B0B-A6ED-39E65CF27324}" srcOrd="3" destOrd="0" presId="urn:microsoft.com/office/officeart/2005/8/layout/hProcess4"/>
    <dgm:cxn modelId="{23188658-90EB-49D6-A1B5-AB49A9CD8840}" type="presParOf" srcId="{614CC23F-B8EC-48D3-A04E-6A7551605F6A}" destId="{CAEABFD1-D085-44AB-AE7C-A010B718665A}" srcOrd="4" destOrd="0" presId="urn:microsoft.com/office/officeart/2005/8/layout/hProcess4"/>
    <dgm:cxn modelId="{848DD11C-7865-43AD-B863-27793EAAE4FF}" type="presParOf" srcId="{CAEABFD1-D085-44AB-AE7C-A010B718665A}" destId="{0BCA4410-9C42-412D-883A-B3DD62DA3935}" srcOrd="0" destOrd="0" presId="urn:microsoft.com/office/officeart/2005/8/layout/hProcess4"/>
    <dgm:cxn modelId="{EC99AA09-A0A0-4E36-8BB3-48B482ADFCD8}" type="presParOf" srcId="{CAEABFD1-D085-44AB-AE7C-A010B718665A}" destId="{EFDCDB99-2D5C-4ED8-8E79-6A80027F75F7}" srcOrd="1" destOrd="0" presId="urn:microsoft.com/office/officeart/2005/8/layout/hProcess4"/>
    <dgm:cxn modelId="{4E1A9445-D0BE-4D28-BBB8-E607DE0AA64D}" type="presParOf" srcId="{CAEABFD1-D085-44AB-AE7C-A010B718665A}" destId="{CAEBEC53-2BCC-4E6A-8330-009E6A09016C}" srcOrd="2" destOrd="0" presId="urn:microsoft.com/office/officeart/2005/8/layout/hProcess4"/>
    <dgm:cxn modelId="{F3496B5C-0C4E-4A30-9655-7CFFCDB3B833}" type="presParOf" srcId="{CAEABFD1-D085-44AB-AE7C-A010B718665A}" destId="{807C90A8-356D-4134-83E7-0F72A8C85B6F}" srcOrd="3" destOrd="0" presId="urn:microsoft.com/office/officeart/2005/8/layout/hProcess4"/>
    <dgm:cxn modelId="{A891BA9E-0B34-4D02-908D-68370BB38329}" type="presParOf" srcId="{CAEABFD1-D085-44AB-AE7C-A010B718665A}" destId="{D943A9E6-1FFC-4083-BC60-4EB938419E62}" srcOrd="4" destOrd="0" presId="urn:microsoft.com/office/officeart/2005/8/layout/hProcess4"/>
    <dgm:cxn modelId="{AE9D241F-5E0B-497A-B6C7-7AFE8BF16A93}" type="presParOf" srcId="{614CC23F-B8EC-48D3-A04E-6A7551605F6A}" destId="{8E21A569-9833-4FE3-BC2D-F264331484CF}" srcOrd="5" destOrd="0" presId="urn:microsoft.com/office/officeart/2005/8/layout/hProcess4"/>
    <dgm:cxn modelId="{7AE18763-A0ED-4E59-8FB8-A35029B1A170}" type="presParOf" srcId="{614CC23F-B8EC-48D3-A04E-6A7551605F6A}" destId="{517B89C9-385E-4DDB-BE91-16A9A22478AA}" srcOrd="6" destOrd="0" presId="urn:microsoft.com/office/officeart/2005/8/layout/hProcess4"/>
    <dgm:cxn modelId="{880119C0-80D4-43FC-B35F-057F8B8414ED}" type="presParOf" srcId="{517B89C9-385E-4DDB-BE91-16A9A22478AA}" destId="{1C71B5B5-3911-4065-BE72-27DE5E807AD3}" srcOrd="0" destOrd="0" presId="urn:microsoft.com/office/officeart/2005/8/layout/hProcess4"/>
    <dgm:cxn modelId="{CFE2CDA6-70D8-4A61-AD1E-19F263102505}" type="presParOf" srcId="{517B89C9-385E-4DDB-BE91-16A9A22478AA}" destId="{6F91C419-92D9-4A35-AC6E-C7354F66C786}" srcOrd="1" destOrd="0" presId="urn:microsoft.com/office/officeart/2005/8/layout/hProcess4"/>
    <dgm:cxn modelId="{45F3F4A0-56D3-40A2-B580-0E6C974C53CB}" type="presParOf" srcId="{517B89C9-385E-4DDB-BE91-16A9A22478AA}" destId="{AF257CE1-BA69-41DA-BF8B-C411CFCF59AA}" srcOrd="2" destOrd="0" presId="urn:microsoft.com/office/officeart/2005/8/layout/hProcess4"/>
    <dgm:cxn modelId="{C7AAAE19-81D4-47CF-89C0-5CC2E80F00B6}" type="presParOf" srcId="{517B89C9-385E-4DDB-BE91-16A9A22478AA}" destId="{C52687FC-D741-4C79-861D-7EC2E7E74ECD}" srcOrd="3" destOrd="0" presId="urn:microsoft.com/office/officeart/2005/8/layout/hProcess4"/>
    <dgm:cxn modelId="{8FD91E4B-9717-47D0-9B7F-9F3E25C8B000}" type="presParOf" srcId="{517B89C9-385E-4DDB-BE91-16A9A22478AA}" destId="{4DB4A0F2-1A1A-4D32-A96E-161737CF9524}" srcOrd="4" destOrd="0" presId="urn:microsoft.com/office/officeart/2005/8/layout/hProcess4"/>
    <dgm:cxn modelId="{18FF768C-C242-4EE8-B881-AFADC9E5DFD3}" type="presParOf" srcId="{614CC23F-B8EC-48D3-A04E-6A7551605F6A}" destId="{FBA7FA01-09A9-4D5C-B03D-4CA886A085FB}" srcOrd="7" destOrd="0" presId="urn:microsoft.com/office/officeart/2005/8/layout/hProcess4"/>
    <dgm:cxn modelId="{A54F834D-FCD9-4B7F-A1CC-F815323FD817}" type="presParOf" srcId="{614CC23F-B8EC-48D3-A04E-6A7551605F6A}" destId="{896C3636-45CC-41CE-A6C6-48C94242B241}" srcOrd="8" destOrd="0" presId="urn:microsoft.com/office/officeart/2005/8/layout/hProcess4"/>
    <dgm:cxn modelId="{F6ED75EA-A5AF-4376-8B86-40625649FC52}" type="presParOf" srcId="{896C3636-45CC-41CE-A6C6-48C94242B241}" destId="{F55340E5-00DF-47F0-8967-49B1893A1D32}" srcOrd="0" destOrd="0" presId="urn:microsoft.com/office/officeart/2005/8/layout/hProcess4"/>
    <dgm:cxn modelId="{BF56E924-F49A-4B82-83A5-78F228A0C61A}" type="presParOf" srcId="{896C3636-45CC-41CE-A6C6-48C94242B241}" destId="{5D58736C-611C-46E7-8896-C7AD6FD05015}" srcOrd="1" destOrd="0" presId="urn:microsoft.com/office/officeart/2005/8/layout/hProcess4"/>
    <dgm:cxn modelId="{B87C6410-15CE-445F-85B4-25022EAE06C4}" type="presParOf" srcId="{896C3636-45CC-41CE-A6C6-48C94242B241}" destId="{C9DCF650-1DAC-480B-9715-6D76EF177A1E}" srcOrd="2" destOrd="0" presId="urn:microsoft.com/office/officeart/2005/8/layout/hProcess4"/>
    <dgm:cxn modelId="{1C63C361-A485-4B96-BCE1-728BF6D7B0A4}" type="presParOf" srcId="{896C3636-45CC-41CE-A6C6-48C94242B241}" destId="{FF581FE9-B7D0-47E9-89A8-21C4FA7B6C5D}" srcOrd="3" destOrd="0" presId="urn:microsoft.com/office/officeart/2005/8/layout/hProcess4"/>
    <dgm:cxn modelId="{D4A24130-F11F-431D-B9FB-62179A7FE369}" type="presParOf" srcId="{896C3636-45CC-41CE-A6C6-48C94242B241}" destId="{9A8F78E0-5BF8-4B8A-8689-3185F3A8B4BD}" srcOrd="4" destOrd="0" presId="urn:microsoft.com/office/officeart/2005/8/layout/hProcess4"/>
    <dgm:cxn modelId="{4450D44B-50F2-4928-8AB4-7576FB44CE08}" type="presParOf" srcId="{614CC23F-B8EC-48D3-A04E-6A7551605F6A}" destId="{7F2939EF-19BE-4220-9B96-B4304C3CFAAF}" srcOrd="9" destOrd="0" presId="urn:microsoft.com/office/officeart/2005/8/layout/hProcess4"/>
    <dgm:cxn modelId="{CFC45FDA-A74C-4611-89F8-99BEFBABA880}" type="presParOf" srcId="{614CC23F-B8EC-48D3-A04E-6A7551605F6A}" destId="{8A7E40BE-27DB-426B-8BC3-021E758F2BD2}" srcOrd="10" destOrd="0" presId="urn:microsoft.com/office/officeart/2005/8/layout/hProcess4"/>
    <dgm:cxn modelId="{5C7DCDCA-C29F-445F-BBAD-EF64B2E312CC}" type="presParOf" srcId="{8A7E40BE-27DB-426B-8BC3-021E758F2BD2}" destId="{ED33F8AF-58A1-42CC-89C6-1CD83E09098D}" srcOrd="0" destOrd="0" presId="urn:microsoft.com/office/officeart/2005/8/layout/hProcess4"/>
    <dgm:cxn modelId="{FA242A91-9D65-42D6-8F77-E84282A09D5B}" type="presParOf" srcId="{8A7E40BE-27DB-426B-8BC3-021E758F2BD2}" destId="{8171AEEC-4150-4F61-A988-EB12B3985AD4}" srcOrd="1" destOrd="0" presId="urn:microsoft.com/office/officeart/2005/8/layout/hProcess4"/>
    <dgm:cxn modelId="{CB0F0D87-32EC-4687-9F90-C859E7EA0B17}" type="presParOf" srcId="{8A7E40BE-27DB-426B-8BC3-021E758F2BD2}" destId="{32CC084E-078D-450F-9679-3E0773CCDE5D}" srcOrd="2" destOrd="0" presId="urn:microsoft.com/office/officeart/2005/8/layout/hProcess4"/>
    <dgm:cxn modelId="{083AEB57-395A-49FB-948C-60B6664222AD}" type="presParOf" srcId="{8A7E40BE-27DB-426B-8BC3-021E758F2BD2}" destId="{740226A9-395E-4F00-A311-36A2DCA580A5}" srcOrd="3" destOrd="0" presId="urn:microsoft.com/office/officeart/2005/8/layout/hProcess4"/>
    <dgm:cxn modelId="{3AC5D706-BF10-4C08-AE5B-ADBF169DF45A}" type="presParOf" srcId="{8A7E40BE-27DB-426B-8BC3-021E758F2BD2}" destId="{86D8ED46-54D4-4035-A1FC-B293F9175A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8DDD-0E0C-438A-9D31-A615C7F7F90C}">
      <dsp:nvSpPr>
        <dsp:cNvPr id="0" name=""/>
        <dsp:cNvSpPr/>
      </dsp:nvSpPr>
      <dsp:spPr>
        <a:xfrm>
          <a:off x="3267" y="1628054"/>
          <a:ext cx="132788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Cera Round Pro" panose="00000500000000000000" charset="0"/>
            </a:rPr>
            <a:t>Taotluse esitamine</a:t>
          </a:r>
        </a:p>
      </dsp:txBody>
      <dsp:txXfrm>
        <a:off x="28471" y="1653258"/>
        <a:ext cx="1277478" cy="810128"/>
      </dsp:txXfrm>
    </dsp:sp>
    <dsp:sp modelId="{E7209DEA-E3EE-4E60-8B1E-9E90792CF47B}">
      <dsp:nvSpPr>
        <dsp:cNvPr id="0" name=""/>
        <dsp:cNvSpPr/>
      </dsp:nvSpPr>
      <dsp:spPr>
        <a:xfrm>
          <a:off x="573529" y="1362185"/>
          <a:ext cx="2079728" cy="2079728"/>
        </a:xfrm>
        <a:prstGeom prst="leftCircularArrow">
          <a:avLst>
            <a:gd name="adj1" fmla="val 2914"/>
            <a:gd name="adj2" fmla="val 356524"/>
            <a:gd name="adj3" fmla="val 2444198"/>
            <a:gd name="adj4" fmla="val 9336653"/>
            <a:gd name="adj5" fmla="val 33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CD48A-3D59-4BC3-A4B7-E6B5D3349329}">
      <dsp:nvSpPr>
        <dsp:cNvPr id="0" name=""/>
        <dsp:cNvSpPr/>
      </dsp:nvSpPr>
      <dsp:spPr>
        <a:xfrm>
          <a:off x="135938" y="2334952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ra Round Pro" panose="00000500000000000000" charset="0"/>
            </a:rPr>
            <a:t>4</a:t>
          </a:r>
          <a:r>
            <a:rPr lang="et-EE" sz="1400" kern="1200" dirty="0">
              <a:latin typeface="Cera Round Pro" panose="00000500000000000000" charset="0"/>
            </a:rPr>
            <a:t>.</a:t>
          </a:r>
          <a:r>
            <a:rPr lang="en-US" sz="1400" kern="1200" dirty="0">
              <a:latin typeface="Cera Round Pro" panose="00000500000000000000" charset="0"/>
            </a:rPr>
            <a:t> </a:t>
          </a:r>
          <a:r>
            <a:rPr lang="en-US" sz="1400" kern="1200" dirty="0" err="1">
              <a:latin typeface="Cera Round Pro" panose="00000500000000000000" charset="0"/>
            </a:rPr>
            <a:t>märts</a:t>
          </a:r>
          <a:r>
            <a:rPr lang="en-US" sz="1400" kern="1200" dirty="0">
              <a:latin typeface="Cera Round Pro" panose="00000500000000000000" charset="0"/>
            </a:rPr>
            <a:t> – 1.aprill</a:t>
          </a:r>
          <a:r>
            <a:rPr lang="et-EE" sz="1400" kern="1200" dirty="0">
              <a:latin typeface="Cera Round Pro" panose="00000500000000000000" charset="0"/>
            </a:rPr>
            <a:t>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149686" y="2348700"/>
        <a:ext cx="1152847" cy="441887"/>
      </dsp:txXfrm>
    </dsp:sp>
    <dsp:sp modelId="{62DE7041-9D31-4F96-919D-B81B7B99C739}">
      <dsp:nvSpPr>
        <dsp:cNvPr id="0" name=""/>
        <dsp:cNvSpPr/>
      </dsp:nvSpPr>
      <dsp:spPr>
        <a:xfrm>
          <a:off x="1767239" y="1628054"/>
          <a:ext cx="1867791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000" kern="1200" dirty="0">
              <a:latin typeface="Cera Round Pro" panose="00000500000000000000" charset="0"/>
            </a:rPr>
            <a:t>Taotluste läbivaatamine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000" kern="1200" dirty="0">
              <a:latin typeface="Cera Round Pro" panose="00000500000000000000" charset="0"/>
            </a:rPr>
            <a:t>Taotluste parandamine*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000" kern="1200" dirty="0">
              <a:latin typeface="Cera Round Pro" panose="00000500000000000000" charset="0"/>
            </a:rPr>
            <a:t>Taotluste hindamine</a:t>
          </a:r>
        </a:p>
      </dsp:txBody>
      <dsp:txXfrm>
        <a:off x="1792443" y="1887950"/>
        <a:ext cx="1817383" cy="810128"/>
      </dsp:txXfrm>
    </dsp:sp>
    <dsp:sp modelId="{3B338290-3FEE-4B0B-A6ED-39E65CF27324}">
      <dsp:nvSpPr>
        <dsp:cNvPr id="0" name=""/>
        <dsp:cNvSpPr/>
      </dsp:nvSpPr>
      <dsp:spPr>
        <a:xfrm>
          <a:off x="2731803" y="842617"/>
          <a:ext cx="2047999" cy="2047999"/>
        </a:xfrm>
        <a:prstGeom prst="circularArrow">
          <a:avLst>
            <a:gd name="adj1" fmla="val 2959"/>
            <a:gd name="adj2" fmla="val 362432"/>
            <a:gd name="adj3" fmla="val 19462057"/>
            <a:gd name="adj4" fmla="val 12575511"/>
            <a:gd name="adj5" fmla="val 34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65A7A-5E57-475B-95E1-4A24BBAFECC0}">
      <dsp:nvSpPr>
        <dsp:cNvPr id="0" name=""/>
        <dsp:cNvSpPr/>
      </dsp:nvSpPr>
      <dsp:spPr>
        <a:xfrm>
          <a:off x="2332278" y="1393363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2. aprill</a:t>
          </a:r>
          <a:r>
            <a:rPr lang="en-US" sz="1400" kern="1200" dirty="0">
              <a:latin typeface="Cera Round Pro" panose="00000500000000000000" charset="0"/>
            </a:rPr>
            <a:t> </a:t>
          </a:r>
          <a:r>
            <a:rPr lang="et-EE" sz="1400" kern="1200" dirty="0">
              <a:latin typeface="Cera Round Pro" panose="00000500000000000000" charset="0"/>
            </a:rPr>
            <a:t>-</a:t>
          </a:r>
          <a:r>
            <a:rPr lang="en-US" sz="1400" kern="1200" dirty="0">
              <a:latin typeface="Cera Round Pro" panose="00000500000000000000" charset="0"/>
            </a:rPr>
            <a:t> </a:t>
          </a:r>
          <a:r>
            <a:rPr lang="et-EE" sz="1400" kern="1200" dirty="0">
              <a:latin typeface="Cera Round Pro" panose="00000500000000000000" charset="0"/>
            </a:rPr>
            <a:t>21. aprill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2346026" y="1407111"/>
        <a:ext cx="1152847" cy="441887"/>
      </dsp:txXfrm>
    </dsp:sp>
    <dsp:sp modelId="{EFDCDB99-2D5C-4ED8-8E79-6A80027F75F7}">
      <dsp:nvSpPr>
        <dsp:cNvPr id="0" name=""/>
        <dsp:cNvSpPr/>
      </dsp:nvSpPr>
      <dsp:spPr>
        <a:xfrm>
          <a:off x="3923573" y="1628054"/>
          <a:ext cx="161149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200" kern="1200" dirty="0">
              <a:latin typeface="Cera Round Pro" panose="00000500000000000000" charset="0"/>
            </a:rPr>
            <a:t>Vallavalitsuse korraldus toetuse määramiste kohta</a:t>
          </a:r>
        </a:p>
      </dsp:txBody>
      <dsp:txXfrm>
        <a:off x="3948777" y="1653258"/>
        <a:ext cx="1561088" cy="810128"/>
      </dsp:txXfrm>
    </dsp:sp>
    <dsp:sp modelId="{8E21A569-9833-4FE3-BC2D-F264331484CF}">
      <dsp:nvSpPr>
        <dsp:cNvPr id="0" name=""/>
        <dsp:cNvSpPr/>
      </dsp:nvSpPr>
      <dsp:spPr>
        <a:xfrm>
          <a:off x="4749699" y="1679943"/>
          <a:ext cx="1866113" cy="1866113"/>
        </a:xfrm>
        <a:prstGeom prst="leftCircularArrow">
          <a:avLst>
            <a:gd name="adj1" fmla="val 3247"/>
            <a:gd name="adj2" fmla="val 400472"/>
            <a:gd name="adj3" fmla="val 1806562"/>
            <a:gd name="adj4" fmla="val 8655069"/>
            <a:gd name="adj5" fmla="val 378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C90A8-356D-4134-83E7-0F72A8C85B6F}">
      <dsp:nvSpPr>
        <dsp:cNvPr id="0" name=""/>
        <dsp:cNvSpPr/>
      </dsp:nvSpPr>
      <dsp:spPr>
        <a:xfrm>
          <a:off x="4388604" y="2650387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Hiljemalt </a:t>
          </a:r>
          <a:r>
            <a:rPr lang="en-US" sz="1400" kern="1200" dirty="0">
              <a:latin typeface="Cera Round Pro" panose="00000500000000000000" charset="0"/>
            </a:rPr>
            <a:t>3</a:t>
          </a:r>
          <a:r>
            <a:rPr lang="et-EE" sz="1400" kern="1200" dirty="0">
              <a:latin typeface="Cera Round Pro" panose="00000500000000000000" charset="0"/>
            </a:rPr>
            <a:t>. mai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4402352" y="2664135"/>
        <a:ext cx="1152847" cy="441887"/>
      </dsp:txXfrm>
    </dsp:sp>
    <dsp:sp modelId="{6F91C419-92D9-4A35-AC6E-C7354F66C786}">
      <dsp:nvSpPr>
        <dsp:cNvPr id="0" name=""/>
        <dsp:cNvSpPr/>
      </dsp:nvSpPr>
      <dsp:spPr>
        <a:xfrm>
          <a:off x="5829350" y="1628054"/>
          <a:ext cx="1873952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200" kern="1200" dirty="0">
              <a:latin typeface="Cera Round Pro" panose="00000500000000000000" charset="0"/>
            </a:rPr>
            <a:t>Toetusleping allkirjastamiseks**</a:t>
          </a:r>
        </a:p>
      </dsp:txBody>
      <dsp:txXfrm>
        <a:off x="5854554" y="1887950"/>
        <a:ext cx="1823544" cy="810128"/>
      </dsp:txXfrm>
    </dsp:sp>
    <dsp:sp modelId="{FBA7FA01-09A9-4D5C-B03D-4CA886A085FB}">
      <dsp:nvSpPr>
        <dsp:cNvPr id="0" name=""/>
        <dsp:cNvSpPr/>
      </dsp:nvSpPr>
      <dsp:spPr>
        <a:xfrm>
          <a:off x="6807399" y="882993"/>
          <a:ext cx="1888466" cy="1888466"/>
        </a:xfrm>
        <a:prstGeom prst="circularArrow">
          <a:avLst>
            <a:gd name="adj1" fmla="val 3209"/>
            <a:gd name="adj2" fmla="val 395371"/>
            <a:gd name="adj3" fmla="val 19429118"/>
            <a:gd name="adj4" fmla="val 12575511"/>
            <a:gd name="adj5" fmla="val 37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687FC-D741-4C79-861D-7EC2E7E74ECD}">
      <dsp:nvSpPr>
        <dsp:cNvPr id="0" name=""/>
        <dsp:cNvSpPr/>
      </dsp:nvSpPr>
      <dsp:spPr>
        <a:xfrm>
          <a:off x="6397469" y="1393363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Hiljemalt 8. mai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6411217" y="1407111"/>
        <a:ext cx="1152847" cy="441887"/>
      </dsp:txXfrm>
    </dsp:sp>
    <dsp:sp modelId="{5D58736C-611C-46E7-8896-C7AD6FD05015}">
      <dsp:nvSpPr>
        <dsp:cNvPr id="0" name=""/>
        <dsp:cNvSpPr/>
      </dsp:nvSpPr>
      <dsp:spPr>
        <a:xfrm>
          <a:off x="7991846" y="1628054"/>
          <a:ext cx="132788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Cera Round Pro" panose="00000500000000000000" charset="0"/>
            </a:rPr>
            <a:t>Tööde tähtaeg</a:t>
          </a:r>
        </a:p>
      </dsp:txBody>
      <dsp:txXfrm>
        <a:off x="8017050" y="1653258"/>
        <a:ext cx="1277478" cy="810128"/>
      </dsp:txXfrm>
    </dsp:sp>
    <dsp:sp modelId="{7F2939EF-19BE-4220-9B96-B4304C3CFAAF}">
      <dsp:nvSpPr>
        <dsp:cNvPr id="0" name=""/>
        <dsp:cNvSpPr/>
      </dsp:nvSpPr>
      <dsp:spPr>
        <a:xfrm>
          <a:off x="8717338" y="1814399"/>
          <a:ext cx="1574478" cy="1574478"/>
        </a:xfrm>
        <a:prstGeom prst="leftCircularArrow">
          <a:avLst>
            <a:gd name="adj1" fmla="val 3849"/>
            <a:gd name="adj2" fmla="val 481519"/>
            <a:gd name="adj3" fmla="val 2257030"/>
            <a:gd name="adj4" fmla="val 9024489"/>
            <a:gd name="adj5" fmla="val 44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81FE9-B7D0-47E9-89A8-21C4FA7B6C5D}">
      <dsp:nvSpPr>
        <dsp:cNvPr id="0" name=""/>
        <dsp:cNvSpPr/>
      </dsp:nvSpPr>
      <dsp:spPr>
        <a:xfrm>
          <a:off x="8286931" y="2488591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1. detsember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8300679" y="2502339"/>
        <a:ext cx="1152847" cy="441887"/>
      </dsp:txXfrm>
    </dsp:sp>
    <dsp:sp modelId="{8171AEEC-4150-4F61-A988-EB12B3985AD4}">
      <dsp:nvSpPr>
        <dsp:cNvPr id="0" name=""/>
        <dsp:cNvSpPr/>
      </dsp:nvSpPr>
      <dsp:spPr>
        <a:xfrm>
          <a:off x="9755817" y="1628054"/>
          <a:ext cx="1327886" cy="109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Cera Round Pro" panose="00000500000000000000" charset="0"/>
            </a:rPr>
            <a:t>Aruande esitamise tähtaeg</a:t>
          </a:r>
        </a:p>
      </dsp:txBody>
      <dsp:txXfrm>
        <a:off x="9781021" y="1887950"/>
        <a:ext cx="1277478" cy="810128"/>
      </dsp:txXfrm>
    </dsp:sp>
    <dsp:sp modelId="{740226A9-395E-4F00-A311-36A2DCA580A5}">
      <dsp:nvSpPr>
        <dsp:cNvPr id="0" name=""/>
        <dsp:cNvSpPr/>
      </dsp:nvSpPr>
      <dsp:spPr>
        <a:xfrm>
          <a:off x="10050903" y="1393363"/>
          <a:ext cx="1180343" cy="469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400" kern="1200" dirty="0">
              <a:latin typeface="Cera Round Pro" panose="00000500000000000000" charset="0"/>
            </a:rPr>
            <a:t>3. detsember 202</a:t>
          </a:r>
          <a:r>
            <a:rPr lang="en-US" sz="1400" kern="1200" dirty="0">
              <a:latin typeface="Cera Round Pro" panose="00000500000000000000" charset="0"/>
            </a:rPr>
            <a:t>4</a:t>
          </a:r>
          <a:endParaRPr lang="et-EE" sz="1400" kern="1200" dirty="0">
            <a:latin typeface="Cera Round Pro" panose="00000500000000000000" charset="0"/>
          </a:endParaRPr>
        </a:p>
      </dsp:txBody>
      <dsp:txXfrm>
        <a:off x="10064651" y="1407111"/>
        <a:ext cx="1152847" cy="44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5D82B2F5-AB00-F249-88DB-489359C80872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1271C816-9211-A24B-92C9-0C6BA1F16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3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8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Rohelise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algatusena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kultuuripärandi</a:t>
            </a:r>
            <a:r>
              <a:rPr lang="en-US" dirty="0"/>
              <a:t> </a:t>
            </a:r>
            <a:r>
              <a:rPr lang="en-US" dirty="0" err="1"/>
              <a:t>säilimise</a:t>
            </a:r>
            <a:r>
              <a:rPr lang="en-US" dirty="0"/>
              <a:t>,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väärtuste</a:t>
            </a:r>
            <a:r>
              <a:rPr lang="en-US" dirty="0"/>
              <a:t> ja </a:t>
            </a:r>
            <a:r>
              <a:rPr lang="en-US" dirty="0" err="1"/>
              <a:t>identiteedi</a:t>
            </a:r>
            <a:r>
              <a:rPr lang="en-US" dirty="0"/>
              <a:t> </a:t>
            </a:r>
            <a:r>
              <a:rPr lang="en-US" dirty="0" err="1"/>
              <a:t>hoidmise</a:t>
            </a:r>
            <a:r>
              <a:rPr lang="en-US" dirty="0"/>
              <a:t> </a:t>
            </a:r>
            <a:r>
              <a:rPr lang="en-US" dirty="0" err="1"/>
              <a:t>teemad</a:t>
            </a:r>
            <a:r>
              <a:rPr lang="en-US" dirty="0"/>
              <a:t> </a:t>
            </a:r>
            <a:r>
              <a:rPr lang="en-US" dirty="0" err="1"/>
              <a:t>ühiselt</a:t>
            </a:r>
            <a:r>
              <a:rPr lang="en-US" dirty="0"/>
              <a:t> </a:t>
            </a:r>
            <a:r>
              <a:rPr lang="en-US" dirty="0" err="1"/>
              <a:t>tõstatati</a:t>
            </a:r>
            <a:r>
              <a:rPr lang="en-US" dirty="0"/>
              <a:t>. </a:t>
            </a:r>
            <a:r>
              <a:rPr lang="en-US" dirty="0" err="1"/>
              <a:t>Tekkis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tagada</a:t>
            </a:r>
            <a:r>
              <a:rPr lang="en-US" dirty="0"/>
              <a:t> </a:t>
            </a:r>
            <a:r>
              <a:rPr lang="en-US" dirty="0" err="1"/>
              <a:t>uues</a:t>
            </a:r>
            <a:r>
              <a:rPr lang="en-US" dirty="0"/>
              <a:t> </a:t>
            </a:r>
            <a:r>
              <a:rPr lang="en-US" dirty="0" err="1"/>
              <a:t>suures</a:t>
            </a:r>
            <a:r>
              <a:rPr lang="en-US" dirty="0"/>
              <a:t> </a:t>
            </a:r>
            <a:r>
              <a:rPr lang="en-US" dirty="0" err="1"/>
              <a:t>ühendvallas</a:t>
            </a:r>
            <a:r>
              <a:rPr lang="en-US" dirty="0"/>
              <a:t>?</a:t>
            </a:r>
          </a:p>
          <a:p>
            <a:r>
              <a:rPr lang="en-US" dirty="0" err="1"/>
              <a:t>Järgmise</a:t>
            </a:r>
            <a:r>
              <a:rPr lang="en-US" dirty="0"/>
              <a:t> </a:t>
            </a:r>
            <a:r>
              <a:rPr lang="en-US" dirty="0" err="1"/>
              <a:t>sammuna</a:t>
            </a:r>
            <a:r>
              <a:rPr lang="en-US" dirty="0"/>
              <a:t> </a:t>
            </a:r>
            <a:r>
              <a:rPr lang="en-US" dirty="0" err="1"/>
              <a:t>moodustati</a:t>
            </a:r>
            <a:r>
              <a:rPr lang="en-US" dirty="0"/>
              <a:t> </a:t>
            </a:r>
            <a:r>
              <a:rPr lang="en-US" dirty="0" err="1"/>
              <a:t>töögrupp</a:t>
            </a:r>
            <a:r>
              <a:rPr lang="en-US" dirty="0"/>
              <a:t>, mis </a:t>
            </a:r>
            <a:r>
              <a:rPr lang="en-US" dirty="0" err="1"/>
              <a:t>ühendab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liikmed</a:t>
            </a:r>
            <a:r>
              <a:rPr lang="en-US" dirty="0"/>
              <a:t> ja </a:t>
            </a:r>
            <a:r>
              <a:rPr lang="en-US" dirty="0" err="1"/>
              <a:t>valdkondade</a:t>
            </a:r>
            <a:r>
              <a:rPr lang="en-US" dirty="0"/>
              <a:t> </a:t>
            </a:r>
            <a:r>
              <a:rPr lang="en-US" dirty="0" err="1"/>
              <a:t>spetsialistid</a:t>
            </a:r>
            <a:r>
              <a:rPr lang="en-US" dirty="0"/>
              <a:t>.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arutletakse</a:t>
            </a:r>
            <a:r>
              <a:rPr lang="en-US" dirty="0"/>
              <a:t> </a:t>
            </a:r>
            <a:r>
              <a:rPr lang="en-US" dirty="0" err="1"/>
              <a:t>kuues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: </a:t>
            </a:r>
            <a:r>
              <a:rPr lang="en-US" dirty="0" err="1"/>
              <a:t>energia</a:t>
            </a:r>
            <a:r>
              <a:rPr lang="en-US" dirty="0"/>
              <a:t>, </a:t>
            </a:r>
            <a:r>
              <a:rPr lang="en-US" dirty="0" err="1"/>
              <a:t>jäätmemajandus</a:t>
            </a:r>
            <a:r>
              <a:rPr lang="en-US" dirty="0"/>
              <a:t>, transport, </a:t>
            </a:r>
            <a:r>
              <a:rPr lang="en-US" dirty="0" err="1"/>
              <a:t>ettevõtlus</a:t>
            </a:r>
            <a:r>
              <a:rPr lang="en-US" dirty="0"/>
              <a:t>, </a:t>
            </a:r>
            <a:r>
              <a:rPr lang="en-US" dirty="0" err="1"/>
              <a:t>haridus</a:t>
            </a:r>
            <a:r>
              <a:rPr lang="en-US" dirty="0"/>
              <a:t>, </a:t>
            </a:r>
            <a:r>
              <a:rPr lang="en-US" dirty="0" err="1"/>
              <a:t>loodushoid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1C816-9211-A24B-92C9-0C6BA1F16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2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5C3E06-0960-FC40-97AB-E09084C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4FF234-0749-934A-8DD1-60CDE82CC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78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5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3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1D8887-3959-4E4F-9143-8C9D99B6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56D47A1-8239-3A4D-A373-5788AFD07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0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2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9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6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86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7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5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355E7A-A111-E845-BD94-2FD4E57C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21569A5-0827-D14E-9A55-FC9B37194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40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4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9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6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31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2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73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2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C096C8-5466-7548-BF1D-A0763AA0C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230610-48FC-EC42-95A8-9B4F9C6AB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01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B1657-8B12-7C4F-A162-9805E799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740AC-CCE0-1F40-810F-93F462C23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6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4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3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3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2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9CA0B-F13B-B74B-9F93-38999F761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85824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Cera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40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063-BA14-3E49-AE95-7CCE5DB7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4B64-EBCE-A748-A333-F356D721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0534A-F632-D243-AB63-4C0A76BA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8217-3C22-4140-AAA2-0CAB057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1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5A785-2213-514D-97C8-DD055087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4435"/>
            <a:ext cx="10515600" cy="19152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7C8D-3925-F64E-8202-C5433C77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2F61-05E8-2444-9148-2ECCE35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D26BBF-59B9-3841-8631-E7A4352E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5861"/>
            <a:ext cx="5145157" cy="3130826"/>
          </a:xfrm>
        </p:spPr>
        <p:txBody>
          <a:bodyPr anchor="b"/>
          <a:lstStyle>
            <a:lvl1pPr algn="l">
              <a:defRPr sz="6000">
                <a:latin typeface="Cera Round Pro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0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CD9-6A44-AF4B-8E61-7BCB753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0257-D46F-F046-A6D3-C7B9C784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6340-077B-0640-B390-90FAE736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8A0B-DD48-1649-B501-31740A15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C34A7-87F1-FB4D-96FF-16914F1C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CC48-8A76-9F42-9223-427906CD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62B0A-BCFE-1747-9AE8-05B2BFA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3503"/>
            <a:ext cx="5157787" cy="34961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51B2-B41D-9F46-961B-05C17AB4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3503"/>
            <a:ext cx="5183188" cy="349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95E3-05B4-A147-A0BA-636B868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14A1-3625-0C42-8B42-EB87194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FA84D1-FDB1-C246-9C91-B3BB05FD8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6F6B9E-E99C-5D48-834E-9A35B7E84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era Pr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174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6F6-7E73-EA44-A33B-319846A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595B-A119-6746-BC8A-F5D2AD7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2A9CE-7077-6948-880A-41BD06E3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2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4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1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8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67DA-1EB4-B340-8C03-1E964F3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B47A-7F58-B64A-8460-8A0E74AB7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5109-B0A8-6442-A213-99563C36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15CD-38A1-F747-96BF-5BEBC74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9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78F38-50EA-1046-9473-F28447E3D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232FD-5B2F-5A48-A575-0E9B303D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CA77-A3AE-ED4B-A134-CA0E75A8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7CF6-75F4-124D-A430-7044716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2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8CED33-33E4-D44B-A5A8-69AABBA10B9C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E477F12C-C7A6-1446-9886-26DE9C0633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5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5C43A6-4E1B-0B4F-8D1B-D3084AAAB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6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F2C855-6FB3-5647-B045-5A1EB8C4742F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</a:rPr>
              <a:t>Aitäh</a:t>
            </a:r>
            <a:r>
              <a:rPr lang="en-GB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id="{C72E5BAF-6909-EC45-A0FB-5B950589A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FAB0F-F3BC-A54C-9D0F-319649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D7C7-CB6A-7E45-B4EA-668C41E9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0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386C2C-BC1E-A34C-9643-C7FCB7E03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0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CF51-CBC3-A347-BB76-F1DC8B0EB8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chemeClr val="tx1"/>
                </a:solidFill>
                <a:latin typeface="Cera Round Pro" pitchFamily="2" charset="0"/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A7C0D-7635-7246-8370-D20004979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9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B12E58E-7BB8-C64C-BECD-41181AA98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4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3FAFE3-1A3A-B240-AF41-82EF37D629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>
              <a:defRPr sz="16000">
                <a:solidFill>
                  <a:schemeClr val="tx2"/>
                </a:solidFill>
                <a:latin typeface="Cera Round Pro" pitchFamily="2" charset="0"/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E9A2FDC0-F533-484D-90A6-E4843B64A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0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D5C43A6-4E1B-0B4F-8D1B-D3084AAABD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85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7E1F73-5F29-7043-ACCA-E17A2F1824C0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AB42ED-EC35-F643-8807-1F144AAAE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0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55B6E4A-BD61-544F-9C1E-A1D27AD7A8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1" y="1869861"/>
            <a:ext cx="5145157" cy="31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91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C1921-B0ED-1448-8293-7202A1874BDD}"/>
              </a:ext>
            </a:extLst>
          </p:cNvPr>
          <p:cNvSpPr txBox="1">
            <a:spLocks/>
          </p:cNvSpPr>
          <p:nvPr userDrawn="1"/>
        </p:nvSpPr>
        <p:spPr>
          <a:xfrm>
            <a:off x="841549" y="2120281"/>
            <a:ext cx="10508898" cy="240368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0" kern="1200">
                <a:solidFill>
                  <a:schemeClr val="tx1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Aitäh</a:t>
            </a:r>
            <a:r>
              <a:rPr lang="en-GB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A3298-BB8E-9541-BB5E-B2C441ADD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1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8CE2-A6D4-DE4C-A009-E831A9D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accent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, window, light&#10;&#10;Description automatically generated">
            <a:extLst>
              <a:ext uri="{FF2B5EF4-FFF2-40B4-BE49-F238E27FC236}">
                <a16:creationId xmlns:a16="http://schemas.microsoft.com/office/drawing/2014/main" id="{925AC8C8-2035-2146-82A5-5E8721607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3420" y="1869861"/>
            <a:ext cx="5145159" cy="31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2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C4C3-114E-6941-943D-05AB30F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DE66-5B5F-ED47-8982-705A5B77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834D-CC69-A545-9EA1-FC8BCC0E2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3573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1CD2-DF33-BF48-A01F-C776AABA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BE4B5-5407-B546-A3CC-CB887BB3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9D0-8DE1-5340-8F93-02792646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D7B9-7A5F-8043-9B16-C9BBE619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6591"/>
            <a:ext cx="6459678" cy="5799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1CC0-4238-1048-9B47-D3E1CE39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E006-1EB9-4449-9ABF-40D93924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0FBD-796C-7141-83F2-5179657C24AA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BDDD4-E74F-404A-8C42-8D024E6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4C21-4802-4E42-8370-D01EE357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64824" y="5999162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CB823-E815-2045-90C3-1B927B1A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9C14D-2FB3-0B49-BB33-12A47F24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DC6F-EC5F-9D43-9B06-8544F16D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0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era Pro" pitchFamily="2" charset="0"/>
              </a:defRPr>
            </a:lvl1pPr>
          </a:lstStyle>
          <a:p>
            <a:fld id="{08AF0FBD-796C-7141-83F2-5179657C24AA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24F-9E28-7443-97DB-18641260F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3957" y="6356350"/>
            <a:ext cx="858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era Pro" pitchFamily="2" charset="0"/>
              </a:defRPr>
            </a:lvl1pPr>
          </a:lstStyle>
          <a:p>
            <a:fld id="{11D04C21-4802-4E42-8370-D01EE357A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FF875EE7-B92B-F448-B894-133534520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11207" y="5953125"/>
            <a:ext cx="3238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391DE-0223-2741-9DA0-20AFD8E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D7A7F-3AB2-C74F-84F4-A384021F8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1382E-BD8D-C342-8F6A-1765F315A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34FE-49EA-564D-BA8B-44DDD51AB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3861A61D-AF65-E44E-886B-9E577DCBCBB2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C91E-B3BA-B742-91DF-29CCA651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ra Pro" pitchFamily="2" charset="0"/>
              </a:defRPr>
            </a:lvl1pPr>
          </a:lstStyle>
          <a:p>
            <a:fld id="{B4727944-197F-A041-8215-6498784B3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30" r:id="rId4"/>
    <p:sldLayoutId id="2147483724" r:id="rId5"/>
    <p:sldLayoutId id="2147483728" r:id="rId6"/>
    <p:sldLayoutId id="2147483725" r:id="rId7"/>
    <p:sldLayoutId id="2147483731" r:id="rId8"/>
    <p:sldLayoutId id="2147483726" r:id="rId9"/>
    <p:sldLayoutId id="2147483729" r:id="rId10"/>
    <p:sldLayoutId id="2147483727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Cera Round Pr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ti.tear@laaneharju.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dri.kurm@laaneharju.e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46" y="1093671"/>
            <a:ext cx="10515600" cy="2391272"/>
          </a:xfrm>
        </p:spPr>
        <p:txBody>
          <a:bodyPr>
            <a:noAutofit/>
          </a:bodyPr>
          <a:lstStyle/>
          <a:p>
            <a:pPr algn="ctr"/>
            <a:br>
              <a:rPr lang="et-EE" b="1" i="0" dirty="0">
                <a:effectLst/>
                <a:latin typeface="Cera Round Pro" panose="00000500000000000000" charset="0"/>
              </a:rPr>
            </a:br>
            <a:br>
              <a:rPr lang="et-EE" sz="4800" b="1" i="0" dirty="0">
                <a:effectLst/>
                <a:latin typeface="Cera Round Pro" panose="00000500000000000000" charset="0"/>
              </a:rPr>
            </a:br>
            <a:r>
              <a:rPr lang="en-US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Hoovid </a:t>
            </a:r>
            <a:r>
              <a:rPr lang="en-US" sz="7200" b="1" i="0" dirty="0" err="1">
                <a:solidFill>
                  <a:srgbClr val="222222"/>
                </a:solidFill>
                <a:effectLst/>
                <a:latin typeface="Cera Round Pro" panose="00000500000000000000" charset="0"/>
              </a:rPr>
              <a:t>kord</a:t>
            </a:r>
            <a:r>
              <a:rPr lang="en-US" sz="7200" b="1" dirty="0" err="1">
                <a:solidFill>
                  <a:srgbClr val="222222"/>
                </a:solidFill>
                <a:latin typeface="Cera Round Pro" panose="00000500000000000000" charset="0"/>
              </a:rPr>
              <a:t>a</a:t>
            </a:r>
            <a:br>
              <a:rPr lang="en-US" sz="7200" b="1" dirty="0">
                <a:solidFill>
                  <a:srgbClr val="222222"/>
                </a:solidFill>
                <a:latin typeface="Cera Round Pro" panose="00000500000000000000" charset="0"/>
              </a:rPr>
            </a:br>
            <a:r>
              <a:rPr lang="et-EE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toetuse</a:t>
            </a:r>
            <a:r>
              <a:rPr lang="en-US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 </a:t>
            </a:r>
            <a:r>
              <a:rPr lang="et-EE" sz="7200" b="1" i="0" dirty="0">
                <a:solidFill>
                  <a:srgbClr val="222222"/>
                </a:solidFill>
                <a:effectLst/>
                <a:latin typeface="Cera Round Pro" panose="00000500000000000000" charset="0"/>
              </a:rPr>
              <a:t>infopäev</a:t>
            </a:r>
            <a:endParaRPr lang="et-EE" sz="4800" b="1" i="0" dirty="0">
              <a:effectLst/>
              <a:latin typeface="Cera Round Pro" panose="0000050000000000000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3648722" y="4547631"/>
            <a:ext cx="5211193" cy="681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Käti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Teär-Riisaar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, Kadri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</a:rPr>
              <a:t>Kurm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507601-468C-4816-B6CA-2B6A6B2CDEF8}"/>
              </a:ext>
            </a:extLst>
          </p:cNvPr>
          <p:cNvSpPr txBox="1">
            <a:spLocks/>
          </p:cNvSpPr>
          <p:nvPr/>
        </p:nvSpPr>
        <p:spPr>
          <a:xfrm>
            <a:off x="928469" y="5098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pPr algn="ctr"/>
            <a:endParaRPr lang="et-EE" sz="3200" b="1" dirty="0"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taotlemine (3)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54" y="1344640"/>
            <a:ext cx="11238788" cy="479124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 err="1">
                <a:effectLst/>
                <a:latin typeface="Cera Round Pro" panose="00000500000000000000" charset="0"/>
              </a:rPr>
              <a:t>Ühistaotlus</a:t>
            </a:r>
            <a:r>
              <a:rPr lang="et-EE" sz="3200" i="0" dirty="0">
                <a:effectLst/>
                <a:latin typeface="Cera Round Pro" panose="00000500000000000000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>
                <a:effectLst/>
                <a:latin typeface="Cera Round Pro" panose="00000500000000000000" charset="0"/>
              </a:rPr>
              <a:t>Korteriühistute hoovid peavad üksteisega külgnema;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 err="1">
                <a:latin typeface="Cera Round Pro" panose="00000500000000000000" charset="0"/>
              </a:rPr>
              <a:t>Ühistaotluse</a:t>
            </a:r>
            <a:r>
              <a:rPr lang="et-EE" sz="3200" dirty="0">
                <a:latin typeface="Cera Round Pro" panose="00000500000000000000" charset="0"/>
              </a:rPr>
              <a:t> puhul esitab iga ühistu taotluse eraldi, kuid nimetab taotlusvormis ühistu, kellega koos tegevusi ellu viib ja kirjeldab vastavalt kuidas ühiselt kasutatakse/hallatakse;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>
                <a:effectLst/>
                <a:latin typeface="Cera Round Pro" panose="00000500000000000000" charset="0"/>
              </a:rPr>
              <a:t>Eelarves</a:t>
            </a:r>
            <a:r>
              <a:rPr lang="et-EE" sz="3200" dirty="0">
                <a:latin typeface="Cera Round Pro" panose="00000500000000000000" charset="0"/>
              </a:rPr>
              <a:t> näidata tegevuse kogusummat vastavalt hinnapakkumusele või kalkulatsioonile, omaosalus vastavalt määruse tingimustele.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i="0" dirty="0">
                <a:effectLst/>
                <a:latin typeface="Cera Round Pro" panose="00000500000000000000" charset="0"/>
              </a:rPr>
              <a:t>NB! Aruanded tuleb ka hiljem eraldi esitada!</a:t>
            </a:r>
          </a:p>
        </p:txBody>
      </p:sp>
    </p:spTree>
    <p:extLst>
      <p:ext uri="{BB962C8B-B14F-4D97-AF65-F5344CB8AC3E}">
        <p14:creationId xmlns:p14="http://schemas.microsoft.com/office/powerpoint/2010/main" val="59443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Taotluse menetlusest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26F7B-AABE-4EA4-B17D-B4AFC95F0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292095"/>
              </p:ext>
            </p:extLst>
          </p:nvPr>
        </p:nvGraphicFramePr>
        <p:xfrm>
          <a:off x="601410" y="1561853"/>
          <a:ext cx="112345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549F967-7EC6-4030-9E2F-226DCFA36B70}"/>
              </a:ext>
            </a:extLst>
          </p:cNvPr>
          <p:cNvSpPr txBox="1">
            <a:spLocks/>
          </p:cNvSpPr>
          <p:nvPr/>
        </p:nvSpPr>
        <p:spPr>
          <a:xfrm>
            <a:off x="2896312" y="6251598"/>
            <a:ext cx="7126919" cy="343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era Round Pro" pitchFamily="2" charset="0"/>
                <a:ea typeface="+mj-ea"/>
                <a:cs typeface="+mj-cs"/>
              </a:defRPr>
            </a:lvl1pPr>
          </a:lstStyle>
          <a:p>
            <a:r>
              <a:rPr lang="et-EE" sz="1100" dirty="0">
                <a:solidFill>
                  <a:schemeClr val="tx1"/>
                </a:solidFill>
              </a:rPr>
              <a:t>*Taotlus tagastatakse läbi vaatamata, kui taotluses esinevat puudust ei kõrvaldata tähtaegselt!</a:t>
            </a:r>
          </a:p>
          <a:p>
            <a:r>
              <a:rPr lang="et-EE" sz="1100" dirty="0">
                <a:solidFill>
                  <a:schemeClr val="tx1"/>
                </a:solidFill>
              </a:rPr>
              <a:t>**Leping tuleb toetuse saajal allkirjastada kahe kuu jooksul selle esitamisest!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aruanne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40"/>
            <a:ext cx="10888579" cy="473142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Tööd tuleb teostada hiljemalt 1. detsembriks 202</a:t>
            </a:r>
            <a:r>
              <a:rPr lang="en-US" sz="3200" dirty="0">
                <a:solidFill>
                  <a:srgbClr val="202020"/>
                </a:solidFill>
                <a:latin typeface="Cera Round Pro" panose="00000500000000000000" charset="0"/>
              </a:rPr>
              <a:t>4</a:t>
            </a:r>
            <a:endParaRPr lang="et-EE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Aruanne tuleb esitada hiljemalt 3. detsembriks 202</a:t>
            </a:r>
            <a:r>
              <a:rPr lang="en-US" sz="3200" dirty="0">
                <a:solidFill>
                  <a:srgbClr val="202020"/>
                </a:solidFill>
                <a:latin typeface="Cera Round Pro" panose="00000500000000000000" charset="0"/>
              </a:rPr>
              <a:t>4</a:t>
            </a:r>
            <a:endParaRPr lang="et-EE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Esitada tuleb: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Aruanne</a:t>
            </a:r>
            <a:endParaRPr lang="en-US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Kuludokumendid – </a:t>
            </a:r>
            <a:r>
              <a:rPr lang="et-EE" sz="3200" i="1" dirty="0">
                <a:solidFill>
                  <a:srgbClr val="202020"/>
                </a:solidFill>
                <a:latin typeface="Cera Round Pro" panose="00000500000000000000" charset="0"/>
              </a:rPr>
              <a:t>tehingu sisu peab vastama taotluses planeeritud tegevusele ja eelarvele!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Maksekorralduste koopiad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202020"/>
                </a:solidFill>
                <a:latin typeface="Cera Round Pro" panose="00000500000000000000" charset="0"/>
              </a:rPr>
              <a:t>Lepingud, aktid jms asjakohased dokumendid</a:t>
            </a:r>
            <a:endParaRPr lang="en-US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err="1">
                <a:solidFill>
                  <a:srgbClr val="202020"/>
                </a:solidFill>
                <a:latin typeface="Cera Round Pro" panose="00000500000000000000" charset="0"/>
              </a:rPr>
              <a:t>Fotod</a:t>
            </a:r>
            <a:r>
              <a:rPr lang="en-US" sz="3200" dirty="0">
                <a:solidFill>
                  <a:srgbClr val="202020"/>
                </a:solidFill>
                <a:latin typeface="Cera Round Pro" panose="00000500000000000000" charset="0"/>
              </a:rPr>
              <a:t> </a:t>
            </a:r>
            <a:endParaRPr lang="et-EE" sz="3200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8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4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10" y="606287"/>
            <a:ext cx="10888579" cy="427829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dirty="0" err="1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Aitäh</a:t>
            </a:r>
            <a:r>
              <a:rPr lang="en-US" sz="5400" b="1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chemeClr val="tx2"/>
              </a:solidFill>
              <a:effectLst/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chemeClr val="tx2"/>
                </a:solidFill>
                <a:latin typeface="Cera Round Pro" panose="00000500000000000000" charset="0"/>
              </a:rPr>
              <a:t>arendusnõunik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era Round Pro" panose="00000500000000000000" charset="0"/>
              </a:rPr>
              <a:t>Käti-Teär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Cera Round Pro" panose="00000500000000000000" charset="0"/>
              </a:rPr>
              <a:t>Riisaar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kati.tear@laaneharju.ee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</a:rPr>
              <a:t> 6790602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s</a:t>
            </a:r>
            <a:r>
              <a:rPr lang="en-US" sz="3600" dirty="0" err="1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trateegiajuht</a:t>
            </a:r>
            <a:r>
              <a:rPr lang="en-US" sz="3600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t-EE" sz="36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</a:t>
            </a:r>
            <a:r>
              <a:rPr lang="en-US" sz="3600" dirty="0" err="1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adri</a:t>
            </a:r>
            <a:r>
              <a:rPr lang="en-US" sz="36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Kurm</a:t>
            </a:r>
            <a:r>
              <a:rPr lang="et-EE" sz="3600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chemeClr val="tx2"/>
              </a:solidFill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u="sng" dirty="0" err="1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kadri.kurm</a:t>
            </a:r>
            <a:r>
              <a:rPr lang="et-EE" sz="3600" u="sng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@laaneharju.ee</a:t>
            </a:r>
            <a:r>
              <a:rPr lang="en-US" sz="3600" u="sng" dirty="0">
                <a:solidFill>
                  <a:schemeClr val="tx2"/>
                </a:solidFill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56 698 602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600" dirty="0">
              <a:solidFill>
                <a:schemeClr val="tx2"/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3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10" y="606287"/>
            <a:ext cx="10888579" cy="655983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2023.aastal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valminud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projektid</a:t>
            </a:r>
            <a:endParaRPr lang="et-EE" sz="40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3305D-6C1B-D345-0E97-7D568C921F4B}"/>
              </a:ext>
            </a:extLst>
          </p:cNvPr>
          <p:cNvSpPr txBox="1"/>
          <p:nvPr/>
        </p:nvSpPr>
        <p:spPr>
          <a:xfrm>
            <a:off x="7161321" y="6032522"/>
            <a:ext cx="187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Kellamäe</a:t>
            </a:r>
            <a:r>
              <a:rPr lang="en-US" sz="1100" dirty="0"/>
              <a:t> tee 4, </a:t>
            </a:r>
            <a:r>
              <a:rPr lang="en-US" sz="1200" dirty="0" err="1"/>
              <a:t>Lehola</a:t>
            </a:r>
            <a:endParaRPr lang="et-EE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88FF8-1212-3D4C-A998-3D5477AFB42A}"/>
              </a:ext>
            </a:extLst>
          </p:cNvPr>
          <p:cNvSpPr txBox="1"/>
          <p:nvPr/>
        </p:nvSpPr>
        <p:spPr>
          <a:xfrm>
            <a:off x="1084553" y="6046096"/>
            <a:ext cx="4641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KÜ </a:t>
            </a:r>
            <a:r>
              <a:rPr lang="en-US" sz="1200" dirty="0" err="1"/>
              <a:t>Lehola</a:t>
            </a:r>
            <a:r>
              <a:rPr lang="en-US" sz="1200" dirty="0"/>
              <a:t> tee 3 ja KÜ </a:t>
            </a:r>
            <a:r>
              <a:rPr lang="en-US" sz="1200" dirty="0" err="1"/>
              <a:t>Lehola</a:t>
            </a:r>
            <a:r>
              <a:rPr lang="en-US" sz="1200" dirty="0"/>
              <a:t> tee 5 </a:t>
            </a:r>
            <a:r>
              <a:rPr lang="en-US" sz="1200" dirty="0" err="1"/>
              <a:t>ühisprojekt</a:t>
            </a:r>
            <a:endParaRPr lang="et-EE" sz="1200" dirty="0"/>
          </a:p>
        </p:txBody>
      </p:sp>
      <p:pic>
        <p:nvPicPr>
          <p:cNvPr id="4" name="Picture 3" descr="A building on the side of the road&#10;&#10;Description automatically generated">
            <a:extLst>
              <a:ext uri="{FF2B5EF4-FFF2-40B4-BE49-F238E27FC236}">
                <a16:creationId xmlns:a16="http://schemas.microsoft.com/office/drawing/2014/main" id="{7A691800-AD8E-E96D-00ED-0D0EC38F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33" y="1500359"/>
            <a:ext cx="3409303" cy="4545737"/>
          </a:xfrm>
          <a:prstGeom prst="rect">
            <a:avLst/>
          </a:prstGeom>
        </p:spPr>
      </p:pic>
      <p:pic>
        <p:nvPicPr>
          <p:cNvPr id="18" name="Picture 17" descr="A group of trash cans in a shed&#10;&#10;Description automatically generated">
            <a:extLst>
              <a:ext uri="{FF2B5EF4-FFF2-40B4-BE49-F238E27FC236}">
                <a16:creationId xmlns:a16="http://schemas.microsoft.com/office/drawing/2014/main" id="{AD9C57BA-92C1-EEA9-C726-8A89E27B4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877" y="2088875"/>
            <a:ext cx="5276295" cy="39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Infopäev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40"/>
            <a:ext cx="10888579" cy="436635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Tingimuste tutvustamine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Taotluse menetlusest</a:t>
            </a: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Aruandlusest</a:t>
            </a:r>
            <a:r>
              <a:rPr lang="en-US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t-EE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aotlusvorm</a:t>
            </a: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Spokus</a:t>
            </a:r>
            <a:endParaRPr lang="en-US" dirty="0">
              <a:solidFill>
                <a:srgbClr val="000000"/>
              </a:solidFill>
              <a:latin typeface="Cera Round Pro" panose="0000050000000000000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Jäätmete</a:t>
            </a: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liigiti</a:t>
            </a:r>
            <a:r>
              <a:rPr lang="en-US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ko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gumine</a:t>
            </a:r>
            <a:r>
              <a:rPr lang="en-US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Lääne</a:t>
            </a:r>
            <a:r>
              <a:rPr lang="en-US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-Harju </a:t>
            </a:r>
            <a:r>
              <a:rPr lang="en-US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vallas</a:t>
            </a:r>
            <a:r>
              <a:rPr lang="en-US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170433"/>
            <a:ext cx="10515600" cy="1325563"/>
          </a:xfrm>
        </p:spPr>
        <p:txBody>
          <a:bodyPr/>
          <a:lstStyle/>
          <a:p>
            <a:r>
              <a:rPr lang="en-US" b="1" dirty="0"/>
              <a:t>Kes </a:t>
            </a:r>
            <a:r>
              <a:rPr lang="en-US" b="1" dirty="0" err="1"/>
              <a:t>saavad</a:t>
            </a:r>
            <a:r>
              <a:rPr lang="en-US" b="1" dirty="0"/>
              <a:t> Hoovid </a:t>
            </a:r>
            <a:r>
              <a:rPr lang="en-US" b="1" dirty="0" err="1"/>
              <a:t>korda</a:t>
            </a:r>
            <a:r>
              <a:rPr lang="en-US" b="1" dirty="0"/>
              <a:t> </a:t>
            </a:r>
            <a:r>
              <a:rPr lang="en-US" b="1" dirty="0" err="1"/>
              <a:t>meetmest</a:t>
            </a:r>
            <a:r>
              <a:rPr lang="en-US" b="1" dirty="0"/>
              <a:t> </a:t>
            </a:r>
            <a:r>
              <a:rPr lang="en-US" b="1" dirty="0" err="1"/>
              <a:t>taotleda</a:t>
            </a:r>
            <a:r>
              <a:rPr lang="en-US" b="1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2872409"/>
            <a:ext cx="10888579" cy="279289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3600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orteriühistud</a:t>
            </a:r>
            <a:endParaRPr lang="en-US" sz="3600" dirty="0">
              <a:solidFill>
                <a:srgbClr val="000000"/>
              </a:solidFill>
              <a:effectLst/>
              <a:latin typeface="Cera Round Pro" panose="0000050000000000000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aiandusühistud</a:t>
            </a:r>
            <a:r>
              <a:rPr lang="en-US" sz="3600" dirty="0">
                <a:solidFill>
                  <a:srgbClr val="000000"/>
                </a:solidFill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t-EE" sz="3600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841756"/>
            <a:ext cx="10515600" cy="1325563"/>
          </a:xfrm>
        </p:spPr>
        <p:txBody>
          <a:bodyPr/>
          <a:lstStyle/>
          <a:p>
            <a:r>
              <a:rPr lang="et-EE" b="1" dirty="0"/>
              <a:t>Milliseid </a:t>
            </a:r>
            <a:r>
              <a:rPr lang="en-US" b="1" dirty="0" err="1"/>
              <a:t>aiandusühistu</a:t>
            </a:r>
            <a:r>
              <a:rPr lang="en-US" b="1" dirty="0"/>
              <a:t> </a:t>
            </a:r>
            <a:r>
              <a:rPr lang="et-EE" b="1" dirty="0"/>
              <a:t>tegevusi</a:t>
            </a:r>
            <a:r>
              <a:rPr lang="en-US" b="1" dirty="0"/>
              <a:t> </a:t>
            </a:r>
            <a:r>
              <a:rPr lang="en-US" b="1" dirty="0" err="1"/>
              <a:t>meetmest</a:t>
            </a:r>
            <a:r>
              <a:rPr lang="et-EE" b="1" dirty="0"/>
              <a:t> toetatakse?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96" y="2378310"/>
            <a:ext cx="10888579" cy="27005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b="0" i="0" dirty="0">
                <a:solidFill>
                  <a:srgbClr val="333333"/>
                </a:solidFill>
                <a:effectLst/>
                <a:latin typeface="Cera Round Pro" panose="00000500000000000000" charset="0"/>
              </a:rPr>
              <a:t>ühise jäätmete kogumise korralduse lahendamiseks prügikonteinerite hoiustamiskohtade (sh jäätmemajade) rajamine eeldusel, et kogumisega liitub vähemalt 50% ühistu liikmeteks olevatest kinnistutes</a:t>
            </a:r>
            <a:r>
              <a:rPr lang="en-US" b="0" i="0" dirty="0">
                <a:solidFill>
                  <a:srgbClr val="333333"/>
                </a:solidFill>
                <a:effectLst/>
                <a:latin typeface="Cera Round Pro" panose="00000500000000000000" charset="0"/>
              </a:rPr>
              <a:t> </a:t>
            </a:r>
            <a:endParaRPr lang="et-EE" sz="1800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6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180"/>
            <a:ext cx="10515600" cy="1325563"/>
          </a:xfrm>
        </p:spPr>
        <p:txBody>
          <a:bodyPr/>
          <a:lstStyle/>
          <a:p>
            <a:r>
              <a:rPr lang="et-EE" b="1" dirty="0"/>
              <a:t>Milliseid </a:t>
            </a:r>
            <a:r>
              <a:rPr lang="en-US" b="1" dirty="0" err="1"/>
              <a:t>korteriühistu</a:t>
            </a:r>
            <a:r>
              <a:rPr lang="en-US" b="1" dirty="0"/>
              <a:t> </a:t>
            </a:r>
            <a:r>
              <a:rPr lang="et-EE" b="1" dirty="0"/>
              <a:t>tegevusi toetatakse?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318"/>
            <a:ext cx="10888579" cy="4366350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õuealal haljas- või puhkeala rajamine, sh puude, põõsaste, püsikute, roni- ja lilletaimede soetamine, istutamine;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amortiseerunud või mittevajalike ehitiste ja rajatiste lammutamine, inventari paigaldamine või korrastamine, sh prügikonteinerite hoiustamise kohad, abihoonete (kuuride) rajamine või parendamine;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mängu- või spordiväljaku rajamine või parendamine;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parkimiskohtade, kõnniteede jms rajamine või parendamine</a:t>
            </a:r>
            <a:r>
              <a:rPr lang="et-E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3" y="510572"/>
            <a:ext cx="10515600" cy="1325563"/>
          </a:xfrm>
        </p:spPr>
        <p:txBody>
          <a:bodyPr/>
          <a:lstStyle/>
          <a:p>
            <a:r>
              <a:rPr lang="et-EE" b="1" dirty="0"/>
              <a:t>Mida peab arvestama tegevuste kavandamisel ja ellu viimisel?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108"/>
            <a:ext cx="10888579" cy="46032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ehitusseadustikus sätestatud nõuetest;</a:t>
            </a:r>
            <a:endParaRPr lang="et-EE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mänguväljakute ehitamisel mänguväljakute ohutusstandardist;</a:t>
            </a:r>
            <a:endParaRPr lang="et-EE" dirty="0">
              <a:solidFill>
                <a:srgbClr val="202020"/>
              </a:solidFill>
              <a:latin typeface="Cera Round Pro" panose="00000500000000000000" charset="0"/>
            </a:endParaRP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muudest toetust taotletava tegevuse kohta kehtivatest õigusaktidest;</a:t>
            </a:r>
          </a:p>
          <a:p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tegevuste ja rajatavate objektide sobivusest avalikku ruumi.</a:t>
            </a:r>
          </a:p>
          <a:p>
            <a:pPr marL="0" indent="0">
              <a:buNone/>
            </a:pPr>
            <a:endParaRPr lang="et-EE" b="0" i="0" dirty="0">
              <a:solidFill>
                <a:srgbClr val="202020"/>
              </a:solidFill>
              <a:effectLst/>
              <a:latin typeface="Cera Round Pro" panose="00000500000000000000" charset="0"/>
            </a:endParaRPr>
          </a:p>
          <a:p>
            <a:pPr marL="0" indent="0">
              <a:buNone/>
            </a:pPr>
            <a:r>
              <a:rPr lang="et-EE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NB! Toetust ei ole õigus taotleda ja seda ei eraldata ega maksta tagasiulatuvalt enne toetuse taotlemist tehtud kulutuste katteks!</a:t>
            </a:r>
          </a:p>
          <a:p>
            <a:pPr marL="0" indent="0">
              <a:buNone/>
            </a:pPr>
            <a:r>
              <a:rPr lang="et-EE" dirty="0">
                <a:solidFill>
                  <a:srgbClr val="202020"/>
                </a:solidFill>
                <a:latin typeface="Cera Round Pro" panose="00000500000000000000" charset="0"/>
              </a:rPr>
              <a:t>NB! Toetus makstakse välja 1 kuu jooksul peale nõuetekohase aruande esitamist!</a:t>
            </a:r>
            <a:endParaRPr lang="et-EE" b="0" i="0" dirty="0">
              <a:solidFill>
                <a:srgbClr val="202020"/>
              </a:solidFill>
              <a:effectLst/>
              <a:latin typeface="Cera Round Pro" panose="0000050000000000000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766BF7-4332-4EEB-B6F1-89C58E16015F}"/>
              </a:ext>
            </a:extLst>
          </p:cNvPr>
          <p:cNvSpPr txBox="1">
            <a:spLocks/>
          </p:cNvSpPr>
          <p:nvPr/>
        </p:nvSpPr>
        <p:spPr>
          <a:xfrm>
            <a:off x="5058648" y="4568693"/>
            <a:ext cx="5167531" cy="138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3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Kui suur on toetus?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39"/>
            <a:ext cx="10888579" cy="486365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 algn="just">
              <a:buNone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Toetust on võimalik taotleda kuni 50% kavandatava tegevuse kogumaksumusest ja toetust antakse </a:t>
            </a:r>
            <a:r>
              <a:rPr lang="et-EE" u="sng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kuni 50% tegevusele kulutatud tegelikust summast</a:t>
            </a: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, kuid </a:t>
            </a:r>
            <a:r>
              <a:rPr lang="et-EE" b="1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mitte rohkem </a:t>
            </a: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kui: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2000 eurot ühe taotleja kohta;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3000 eurot ühe alates 45 korteriomandiga taotleja kohta;</a:t>
            </a:r>
            <a:endParaRPr lang="et-EE" dirty="0">
              <a:effectLst/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dirty="0" err="1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ühistaotluse</a:t>
            </a:r>
            <a:r>
              <a:rPr lang="et-EE" dirty="0">
                <a:solidFill>
                  <a:srgbClr val="000000"/>
                </a:solidFill>
                <a:effectLst/>
                <a:latin typeface="Cera Round Pro" panose="00000500000000000000" charset="0"/>
                <a:ea typeface="Times New Roman" panose="02020603050405020304" pitchFamily="18" charset="0"/>
                <a:cs typeface="Arial" panose="020B0604020202020204" pitchFamily="34" charset="0"/>
              </a:rPr>
              <a:t> korral taotlejate piirmäärad kokku, millele lisandub 1000 eurot.</a:t>
            </a: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t-EE" dirty="0">
              <a:solidFill>
                <a:srgbClr val="000000"/>
              </a:solidFill>
              <a:latin typeface="Cera Round Pro" panose="0000050000000000000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Toetusmeetme eelarve 202</a:t>
            </a:r>
            <a:r>
              <a:rPr lang="en-US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. aastal on </a:t>
            </a:r>
            <a:r>
              <a:rPr lang="en-US" dirty="0"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t-EE" dirty="0">
                <a:effectLst/>
                <a:latin typeface="Cera Round Pro" panose="00000500000000000000" charset="0"/>
                <a:ea typeface="Calibri" panose="020F0502020204030204" pitchFamily="34" charset="0"/>
                <a:cs typeface="Arial" panose="020B0604020202020204" pitchFamily="34" charset="0"/>
              </a:rPr>
              <a:t> 000 eurot.</a:t>
            </a:r>
          </a:p>
        </p:txBody>
      </p:sp>
    </p:spTree>
    <p:extLst>
      <p:ext uri="{BB962C8B-B14F-4D97-AF65-F5344CB8AC3E}">
        <p14:creationId xmlns:p14="http://schemas.microsoft.com/office/powerpoint/2010/main" val="97038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taotlemine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137"/>
            <a:ext cx="10888579" cy="3734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Toetuse taotlemiseks peab korteriühistu esitama nõuetekohase taotluse</a:t>
            </a:r>
            <a:r>
              <a:rPr lang="en-US" sz="3200" dirty="0">
                <a:solidFill>
                  <a:schemeClr val="tx2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*</a:t>
            </a:r>
            <a:r>
              <a:rPr lang="et-EE" sz="3200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 ning vajalikud lisadokumendid </a:t>
            </a:r>
            <a:r>
              <a:rPr lang="et-EE" sz="3200" u="sng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hiljemalt 1. aprilliks*</a:t>
            </a:r>
            <a:r>
              <a:rPr lang="en-US" sz="3200" u="sng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 </a:t>
            </a:r>
            <a:r>
              <a:rPr lang="et-EE" sz="3200" dirty="0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</a:rPr>
              <a:t>Lääne-Harju valla taotluste esitamise iseteeninduskeskkonnas</a:t>
            </a:r>
            <a:r>
              <a:rPr lang="en-US" sz="3200" dirty="0">
                <a:solidFill>
                  <a:srgbClr val="000000"/>
                </a:solidFill>
                <a:latin typeface="Cera Round Pro" panose="00000500000000000000" charset="0"/>
                <a:ea typeface="Times New Roman" panose="02020603050405020304" pitchFamily="18" charset="0"/>
              </a:rPr>
              <a:t> Spoku</a:t>
            </a:r>
            <a:r>
              <a:rPr lang="et-EE" sz="3200" dirty="0">
                <a:solidFill>
                  <a:srgbClr val="000000"/>
                </a:solidFill>
                <a:effectLst/>
                <a:latin typeface="Cera Round Pro" panose="00000500000000000000" charset="0"/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dirty="0">
              <a:effectLst/>
              <a:latin typeface="Cera Round Pro" panose="00000500000000000000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*Üks taotlus korraga!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dirty="0">
                <a:latin typeface="Cera Round Pro" panose="00000500000000000000" charset="0"/>
              </a:rPr>
              <a:t>*Taotlus tagastatakse läbi vaatamata, kui taotlus esitatakse pärast taotluse esitamise tähtpäeva!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era Round Pro" panose="00000500000000000000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dirty="0"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8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7FD5-941B-E243-82FA-84DEF169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69"/>
            <a:ext cx="10515600" cy="1325563"/>
          </a:xfrm>
        </p:spPr>
        <p:txBody>
          <a:bodyPr/>
          <a:lstStyle/>
          <a:p>
            <a:r>
              <a:rPr lang="et-EE" b="1" dirty="0"/>
              <a:t>Toetuse taotlemine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1931-DDB4-354C-87D0-EC3859B3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640"/>
            <a:ext cx="10888579" cy="436635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Lisadokumendid: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korteriühistu üldkoosoleku või põhikirjast tulenevate volituste alusel juhatuse protokolli koopia, mis sisaldab otsust </a:t>
            </a:r>
            <a:r>
              <a:rPr lang="en-US" sz="3200" b="0" i="0" dirty="0" err="1">
                <a:solidFill>
                  <a:srgbClr val="202020"/>
                </a:solidFill>
                <a:effectLst/>
                <a:latin typeface="Cera Round Pro" panose="00000500000000000000" charset="0"/>
              </a:rPr>
              <a:t>planeeritavate</a:t>
            </a:r>
            <a:r>
              <a:rPr lang="en-US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</a:t>
            </a: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tegevuste teostamiseks;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kavandatava töö eelarve koos vastavate hinnapakkumiste</a:t>
            </a:r>
            <a:r>
              <a:rPr lang="en-US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(3tk)</a:t>
            </a: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või kalkulatsioonidega; </a:t>
            </a:r>
            <a:r>
              <a:rPr lang="en-US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 </a:t>
            </a:r>
            <a:endParaRPr lang="et-EE" sz="3200" b="0" i="0" dirty="0">
              <a:solidFill>
                <a:srgbClr val="202020"/>
              </a:solidFill>
              <a:effectLst/>
              <a:latin typeface="Cera Round Pro" panose="00000500000000000000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kinnistu või kinnistute plaan kavandatava töö asukoha skeemiga ja kavandatava töö kirjeldus, asjakohasel juhul jäätmemaja(de), abihoone(te) (kuuride) ehituse eskiisjoonis/asendiplaan koos seletuskirjaga;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vajadusel fotod kavandatava töö asukohast enne tööde algust;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0" i="0" dirty="0">
                <a:solidFill>
                  <a:srgbClr val="202020"/>
                </a:solidFill>
                <a:effectLst/>
                <a:latin typeface="Cera Round Pro" panose="00000500000000000000" charset="0"/>
              </a:rPr>
              <a:t>vajaduse korral asjakohased kooskõlastused või nõusolekud kavandatava töö tegemiseks.</a:t>
            </a:r>
            <a:endParaRPr lang="et-EE" sz="3200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b="1" dirty="0">
              <a:solidFill>
                <a:schemeClr val="bg2">
                  <a:lumMod val="50000"/>
                </a:schemeClr>
              </a:solidFill>
              <a:latin typeface="Cera Round Pro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6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Custom 1">
      <a:dk1>
        <a:srgbClr val="1E2B18"/>
      </a:dk1>
      <a:lt1>
        <a:srgbClr val="FFFFFF"/>
      </a:lt1>
      <a:dk2>
        <a:srgbClr val="3AB916"/>
      </a:dk2>
      <a:lt2>
        <a:srgbClr val="B7F0B1"/>
      </a:lt2>
      <a:accent1>
        <a:srgbClr val="F5CA01"/>
      </a:accent1>
      <a:accent2>
        <a:srgbClr val="E36054"/>
      </a:accent2>
      <a:accent3>
        <a:srgbClr val="B7F0B1"/>
      </a:accent3>
      <a:accent4>
        <a:srgbClr val="F5CA01"/>
      </a:accent4>
      <a:accent5>
        <a:srgbClr val="3AB916"/>
      </a:accent5>
      <a:accent6>
        <a:srgbClr val="70AD47"/>
      </a:accent6>
      <a:hlink>
        <a:srgbClr val="FFFFFF"/>
      </a:hlink>
      <a:folHlink>
        <a:srgbClr val="B7F0B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EC5CCF39DA94AB27D8DF2462C6333" ma:contentTypeVersion="8" ma:contentTypeDescription="Create a new document." ma:contentTypeScope="" ma:versionID="7a7f915fe196b768eae69af735191060">
  <xsd:schema xmlns:xsd="http://www.w3.org/2001/XMLSchema" xmlns:xs="http://www.w3.org/2001/XMLSchema" xmlns:p="http://schemas.microsoft.com/office/2006/metadata/properties" xmlns:ns3="55c189cc-499f-41da-ae2f-a038619ef19c" targetNamespace="http://schemas.microsoft.com/office/2006/metadata/properties" ma:root="true" ma:fieldsID="7a4761811413e77420a49839d4ed775a" ns3:_="">
    <xsd:import namespace="55c189cc-499f-41da-ae2f-a038619ef1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189cc-499f-41da-ae2f-a038619ef1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29C347-E376-4380-A571-0C12B056C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c189cc-499f-41da-ae2f-a038619ef1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A9A0B4-DADD-4CBC-A1A8-0385AE5A76D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5c189cc-499f-41da-ae2f-a038619ef19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5A5CE1-B59D-4406-81E9-2055C88BC5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1516</Words>
  <Application>Microsoft Office PowerPoint</Application>
  <PresentationFormat>Widescreen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Symbol</vt:lpstr>
      <vt:lpstr>Cera Round Pro</vt:lpstr>
      <vt:lpstr>Cera Pro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 Hoovid korda toetuse infopäev</vt:lpstr>
      <vt:lpstr>Infopäev</vt:lpstr>
      <vt:lpstr>Kes saavad Hoovid korda meetmest taotleda? </vt:lpstr>
      <vt:lpstr>Milliseid aiandusühistu tegevusi meetmest toetatakse? </vt:lpstr>
      <vt:lpstr>Milliseid korteriühistu tegevusi toetatakse? </vt:lpstr>
      <vt:lpstr>Mida peab arvestama tegevuste kavandamisel ja ellu viimisel?</vt:lpstr>
      <vt:lpstr>Kui suur on toetus?</vt:lpstr>
      <vt:lpstr>Toetuse taotlemine (1)</vt:lpstr>
      <vt:lpstr>Toetuse taotlemine (2)</vt:lpstr>
      <vt:lpstr>Toetuse taotlemine (3)</vt:lpstr>
      <vt:lpstr>Taotluse menetlusest</vt:lpstr>
      <vt:lpstr>Toetuse aruanne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 Rohtla</dc:creator>
  <cp:lastModifiedBy>Lisett Liiv</cp:lastModifiedBy>
  <cp:revision>160</cp:revision>
  <cp:lastPrinted>2022-03-03T14:26:27Z</cp:lastPrinted>
  <dcterms:created xsi:type="dcterms:W3CDTF">2019-12-04T14:59:24Z</dcterms:created>
  <dcterms:modified xsi:type="dcterms:W3CDTF">2024-03-04T06:55:53Z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0x010100079EC5CCF39DA94AB27D8DF2462C6333</vt:lpwstr>
  </property>
</Properties>
</file>